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64" r:id="rId7"/>
    <p:sldId id="265" r:id="rId8"/>
    <p:sldId id="271" r:id="rId9"/>
    <p:sldId id="272" r:id="rId10"/>
    <p:sldId id="278" r:id="rId11"/>
    <p:sldId id="259" r:id="rId12"/>
    <p:sldId id="279" r:id="rId13"/>
    <p:sldId id="263" r:id="rId14"/>
    <p:sldId id="280" r:id="rId15"/>
    <p:sldId id="268" r:id="rId16"/>
    <p:sldId id="281" r:id="rId17"/>
    <p:sldId id="277" r:id="rId18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54A8048-A66B-4EB8-B17A-FCF8C56F447D}">
          <p14:sldIdLst>
            <p14:sldId id="257"/>
            <p14:sldId id="258"/>
            <p14:sldId id="264"/>
            <p14:sldId id="265"/>
            <p14:sldId id="271"/>
            <p14:sldId id="272"/>
            <p14:sldId id="278"/>
            <p14:sldId id="259"/>
            <p14:sldId id="279"/>
            <p14:sldId id="263"/>
            <p14:sldId id="280"/>
            <p14:sldId id="268"/>
            <p14:sldId id="281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na Labog" initials="JL" lastIdx="1" clrIdx="0">
    <p:extLst>
      <p:ext uri="{19B8F6BF-5375-455C-9EA6-DF929625EA0E}">
        <p15:presenceInfo xmlns:p15="http://schemas.microsoft.com/office/powerpoint/2012/main" userId="S::jlabog2@securitybank.com.ph::5f5f0f0c-4108-4ce6-bbbe-2df93e6ccb95" providerId="AD"/>
      </p:ext>
    </p:extLst>
  </p:cmAuthor>
  <p:cmAuthor id="2" name="Bennalyn F Sta. Ana" initials="BFSA" lastIdx="1" clrIdx="1">
    <p:extLst>
      <p:ext uri="{19B8F6BF-5375-455C-9EA6-DF929625EA0E}">
        <p15:presenceInfo xmlns:p15="http://schemas.microsoft.com/office/powerpoint/2012/main" userId="S::BStaana@securitybank.com.ph::fd9f8ff5-976d-4ba5-a761-26300ab0ba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E4056"/>
    <a:srgbClr val="94D60E"/>
    <a:srgbClr val="009900"/>
    <a:srgbClr val="008000"/>
    <a:srgbClr val="3333CC"/>
    <a:srgbClr val="000000"/>
    <a:srgbClr val="37B6E6"/>
    <a:srgbClr val="00CC66"/>
    <a:srgbClr val="2E4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D7C69-A4D9-40F0-855D-BBF7C87F0F62}" v="1" dt="2022-03-16T11:19:48.456"/>
  </p1510:revLst>
</p1510:revInfo>
</file>

<file path=ppt/tableStyles.xml><?xml version="1.0" encoding="utf-8"?>
<a:tblStyleLst xmlns:a="http://schemas.openxmlformats.org/drawingml/2006/main" def="{AAA19984-C9F2-497E-99E4-973C615F58B6}">
  <a:tblStyle styleId="{AAA19984-C9F2-497E-99E4-973C615F58B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32DB781-9ACB-4364-9D5E-5A31D61EFB2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610007-3ECC-406C-8807-B4247141495A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F1ADBBD-6A2E-4840-93B0-00A9436FF1E8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28" y="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576"/>
    </p:cViewPr>
  </p:sorterViewPr>
  <p:notesViewPr>
    <p:cSldViewPr snapToGrid="0" snapToObjects="1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EED2CC-28BE-45FB-9DDF-FD1E506471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FB590-4223-4AB6-9B9F-2CDECB94D4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36A7B-27D9-49C3-8408-6EEB4D6D13D9}" type="datetimeFigureOut">
              <a:rPr lang="en-US" smtClean="0"/>
              <a:t>7/12/2022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2C3E3-E61D-46DB-A83A-836581A374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FF9A2-B6AF-43FE-8687-DC18ABF34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8FE3D-B555-4225-A6CD-44835C549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64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2618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preserve="1" userDrawn="1">
  <p:cSld name="1_Title &amp;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1;p4">
            <a:extLst>
              <a:ext uri="{FF2B5EF4-FFF2-40B4-BE49-F238E27FC236}">
                <a16:creationId xmlns:a16="http://schemas.microsoft.com/office/drawing/2014/main" id="{A991DE9C-F6B0-AC48-B7F3-E53CCD573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3513221"/>
            <a:ext cx="8740941" cy="2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 sz="8000" b="1" baseline="0">
                <a:solidFill>
                  <a:srgbClr val="2E4057"/>
                </a:solidFill>
                <a:latin typeface="Montserrat" pitchFamily="2" charset="77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" name="Google Shape;14;p1">
            <a:extLst>
              <a:ext uri="{FF2B5EF4-FFF2-40B4-BE49-F238E27FC236}">
                <a16:creationId xmlns:a16="http://schemas.microsoft.com/office/drawing/2014/main" id="{67C800A1-82D8-614A-83C1-59D47AB0282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6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5904" y="442555"/>
            <a:ext cx="5484396" cy="49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" name="Google Shape;26;p3">
            <a:extLst>
              <a:ext uri="{FF2B5EF4-FFF2-40B4-BE49-F238E27FC236}">
                <a16:creationId xmlns:a16="http://schemas.microsoft.com/office/drawing/2014/main" id="{57D40544-ADD4-0749-A342-351A2CC75663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6542504" y="419100"/>
            <a:ext cx="5001796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5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" name="Google Shape;14;p1">
            <a:extLst>
              <a:ext uri="{FF2B5EF4-FFF2-40B4-BE49-F238E27FC236}">
                <a16:creationId xmlns:a16="http://schemas.microsoft.com/office/drawing/2014/main" id="{6C32223E-14B7-C144-96AE-E37A1256D931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8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442555"/>
            <a:ext cx="3007812" cy="116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" name="Google Shape;26;p3">
            <a:extLst>
              <a:ext uri="{FF2B5EF4-FFF2-40B4-BE49-F238E27FC236}">
                <a16:creationId xmlns:a16="http://schemas.microsoft.com/office/drawing/2014/main" id="{57D40544-ADD4-0749-A342-351A2CC75663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08144" y="1117048"/>
            <a:ext cx="5301616" cy="3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 b="1" baseline="0">
                <a:solidFill>
                  <a:schemeClr val="bg2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6" name="Google Shape;1190;p82">
            <a:extLst>
              <a:ext uri="{FF2B5EF4-FFF2-40B4-BE49-F238E27FC236}">
                <a16:creationId xmlns:a16="http://schemas.microsoft.com/office/drawing/2014/main" id="{D4177537-FDBD-5248-A962-656627899EC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933824" y="442555"/>
            <a:ext cx="6099612" cy="457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91;p82">
            <a:extLst>
              <a:ext uri="{FF2B5EF4-FFF2-40B4-BE49-F238E27FC236}">
                <a16:creationId xmlns:a16="http://schemas.microsoft.com/office/drawing/2014/main" id="{3EED58D8-BFDB-6247-B461-4893C560A14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209940" y="891004"/>
            <a:ext cx="2445914" cy="48593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A629A8AD-6834-254B-84EF-95E57C447951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29713" y="1894672"/>
            <a:ext cx="2980435" cy="312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5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14;p1">
            <a:extLst>
              <a:ext uri="{FF2B5EF4-FFF2-40B4-BE49-F238E27FC236}">
                <a16:creationId xmlns:a16="http://schemas.microsoft.com/office/drawing/2014/main" id="{353E5678-245F-EE49-BFB9-F13E1DBB532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22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with background" preserve="1" userDrawn="1">
  <p:cSld name="1_Title &amp; Subtitle with background">
    <p:bg>
      <p:bgRef idx="1001">
        <a:schemeClr val="bg1"/>
      </p:bgRef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;p1">
            <a:extLst>
              <a:ext uri="{FF2B5EF4-FFF2-40B4-BE49-F238E27FC236}">
                <a16:creationId xmlns:a16="http://schemas.microsoft.com/office/drawing/2014/main" id="{CF62D18C-0BBF-1F41-A6A8-5A55D6AA96C8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C5826-BF4F-664A-B5F0-F0AA0B0D0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preserve="1" userDrawn="1">
  <p:cSld name="1_Title &amp;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863840" y="1115616"/>
            <a:ext cx="3327774" cy="200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98112E-A272-F542-A6B8-F2231DB2B9BA}"/>
              </a:ext>
            </a:extLst>
          </p:cNvPr>
          <p:cNvSpPr/>
          <p:nvPr userDrawn="1"/>
        </p:nvSpPr>
        <p:spPr>
          <a:xfrm>
            <a:off x="0" y="3364992"/>
            <a:ext cx="12192000" cy="2739028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1161;p81">
            <a:extLst>
              <a:ext uri="{FF2B5EF4-FFF2-40B4-BE49-F238E27FC236}">
                <a16:creationId xmlns:a16="http://schemas.microsoft.com/office/drawing/2014/main" id="{6F5BD590-8DB1-2D4F-8E32-7349BBF6E6B4}"/>
              </a:ext>
            </a:extLst>
          </p:cNvPr>
          <p:cNvSpPr/>
          <p:nvPr userDrawn="1"/>
        </p:nvSpPr>
        <p:spPr>
          <a:xfrm>
            <a:off x="4417187" y="1707642"/>
            <a:ext cx="1657350" cy="165735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  <a:endParaRPr dirty="0"/>
          </a:p>
        </p:txBody>
      </p:sp>
      <p:sp>
        <p:nvSpPr>
          <p:cNvPr id="7" name="Google Shape;1162;p81">
            <a:extLst>
              <a:ext uri="{FF2B5EF4-FFF2-40B4-BE49-F238E27FC236}">
                <a16:creationId xmlns:a16="http://schemas.microsoft.com/office/drawing/2014/main" id="{75530217-28F7-CF4A-BD2D-D400674C858E}"/>
              </a:ext>
            </a:extLst>
          </p:cNvPr>
          <p:cNvSpPr/>
          <p:nvPr userDrawn="1"/>
        </p:nvSpPr>
        <p:spPr>
          <a:xfrm>
            <a:off x="6074537" y="1707642"/>
            <a:ext cx="1657350" cy="165735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dirty="0"/>
          </a:p>
          <a:p>
            <a:pPr marL="0" marR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WEAKNESSES</a:t>
            </a:r>
            <a:endParaRPr dirty="0"/>
          </a:p>
        </p:txBody>
      </p:sp>
      <p:sp>
        <p:nvSpPr>
          <p:cNvPr id="8" name="Google Shape;1163;p81">
            <a:extLst>
              <a:ext uri="{FF2B5EF4-FFF2-40B4-BE49-F238E27FC236}">
                <a16:creationId xmlns:a16="http://schemas.microsoft.com/office/drawing/2014/main" id="{EEE66F0A-926B-074E-9412-6BA74C7C4FAB}"/>
              </a:ext>
            </a:extLst>
          </p:cNvPr>
          <p:cNvSpPr/>
          <p:nvPr userDrawn="1"/>
        </p:nvSpPr>
        <p:spPr>
          <a:xfrm>
            <a:off x="4417187" y="3364992"/>
            <a:ext cx="1657350" cy="1657350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endParaRPr dirty="0"/>
          </a:p>
        </p:txBody>
      </p:sp>
      <p:sp>
        <p:nvSpPr>
          <p:cNvPr id="11" name="Google Shape;1164;p81">
            <a:extLst>
              <a:ext uri="{FF2B5EF4-FFF2-40B4-BE49-F238E27FC236}">
                <a16:creationId xmlns:a16="http://schemas.microsoft.com/office/drawing/2014/main" id="{00EBAC73-16AB-D546-B958-307F8DDF9C93}"/>
              </a:ext>
            </a:extLst>
          </p:cNvPr>
          <p:cNvSpPr/>
          <p:nvPr userDrawn="1"/>
        </p:nvSpPr>
        <p:spPr>
          <a:xfrm>
            <a:off x="6074537" y="3364992"/>
            <a:ext cx="1657350" cy="1657350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THREATS</a:t>
            </a:r>
            <a:endParaRPr dirty="0"/>
          </a:p>
        </p:txBody>
      </p:sp>
      <p:sp>
        <p:nvSpPr>
          <p:cNvPr id="12" name="Google Shape;32;p4">
            <a:extLst>
              <a:ext uri="{FF2B5EF4-FFF2-40B4-BE49-F238E27FC236}">
                <a16:creationId xmlns:a16="http://schemas.microsoft.com/office/drawing/2014/main" id="{C6678B52-A140-964D-BDCB-925419F8C3B9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955507" y="1115615"/>
            <a:ext cx="3327774" cy="20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4" name="Google Shape;32;p4">
            <a:extLst>
              <a:ext uri="{FF2B5EF4-FFF2-40B4-BE49-F238E27FC236}">
                <a16:creationId xmlns:a16="http://schemas.microsoft.com/office/drawing/2014/main" id="{A31C8D24-A753-9B4E-9804-FA6A85072C0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955507" y="3517392"/>
            <a:ext cx="3327774" cy="229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5" name="Google Shape;32;p4">
            <a:extLst>
              <a:ext uri="{FF2B5EF4-FFF2-40B4-BE49-F238E27FC236}">
                <a16:creationId xmlns:a16="http://schemas.microsoft.com/office/drawing/2014/main" id="{1598D2F2-7848-AB42-B71A-4D828BB8AF5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863840" y="3505200"/>
            <a:ext cx="3327774" cy="229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6" name="Google Shape;14;p1">
            <a:extLst>
              <a:ext uri="{FF2B5EF4-FFF2-40B4-BE49-F238E27FC236}">
                <a16:creationId xmlns:a16="http://schemas.microsoft.com/office/drawing/2014/main" id="{9F8F097D-2B42-3648-BEA4-E8EABAE59F61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00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preserve="1" userDrawn="1">
  <p:cSld name="1_Title &amp;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98112E-A272-F542-A6B8-F2231DB2B9BA}"/>
              </a:ext>
            </a:extLst>
          </p:cNvPr>
          <p:cNvSpPr/>
          <p:nvPr userDrawn="1"/>
        </p:nvSpPr>
        <p:spPr>
          <a:xfrm>
            <a:off x="0" y="4539916"/>
            <a:ext cx="12192000" cy="1564104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31;p4">
            <a:extLst>
              <a:ext uri="{FF2B5EF4-FFF2-40B4-BE49-F238E27FC236}">
                <a16:creationId xmlns:a16="http://schemas.microsoft.com/office/drawing/2014/main" id="{A991DE9C-F6B0-AC48-B7F3-E53CCD573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419" y="4659186"/>
            <a:ext cx="606258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5000" b="1" baseline="0">
                <a:solidFill>
                  <a:srgbClr val="CBFFB9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32;p4">
            <a:extLst>
              <a:ext uri="{FF2B5EF4-FFF2-40B4-BE49-F238E27FC236}">
                <a16:creationId xmlns:a16="http://schemas.microsoft.com/office/drawing/2014/main" id="{40C6EC6D-2389-9F4A-806D-27FB54C153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96100" y="4659185"/>
            <a:ext cx="4483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accent2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cxnSp>
        <p:nvCxnSpPr>
          <p:cNvPr id="7" name="Google Shape;639;p61">
            <a:extLst>
              <a:ext uri="{FF2B5EF4-FFF2-40B4-BE49-F238E27FC236}">
                <a16:creationId xmlns:a16="http://schemas.microsoft.com/office/drawing/2014/main" id="{FD7F0DC9-9B2C-EB45-9228-C924C591FB6B}"/>
              </a:ext>
            </a:extLst>
          </p:cNvPr>
          <p:cNvCxnSpPr/>
          <p:nvPr userDrawn="1"/>
        </p:nvCxnSpPr>
        <p:spPr>
          <a:xfrm>
            <a:off x="720234" y="2444346"/>
            <a:ext cx="1091342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pSp>
        <p:nvGrpSpPr>
          <p:cNvPr id="8" name="Google Shape;640;p61">
            <a:extLst>
              <a:ext uri="{FF2B5EF4-FFF2-40B4-BE49-F238E27FC236}">
                <a16:creationId xmlns:a16="http://schemas.microsoft.com/office/drawing/2014/main" id="{B5AAB44A-B357-524E-93EE-18B1890ED9B1}"/>
              </a:ext>
            </a:extLst>
          </p:cNvPr>
          <p:cNvGrpSpPr/>
          <p:nvPr userDrawn="1"/>
        </p:nvGrpSpPr>
        <p:grpSpPr>
          <a:xfrm>
            <a:off x="950183" y="1406861"/>
            <a:ext cx="445108" cy="1098448"/>
            <a:chOff x="1590861" y="3364124"/>
            <a:chExt cx="445108" cy="1098448"/>
          </a:xfrm>
        </p:grpSpPr>
        <p:cxnSp>
          <p:nvCxnSpPr>
            <p:cNvPr id="11" name="Google Shape;641;p61">
              <a:extLst>
                <a:ext uri="{FF2B5EF4-FFF2-40B4-BE49-F238E27FC236}">
                  <a16:creationId xmlns:a16="http://schemas.microsoft.com/office/drawing/2014/main" id="{8AE5FCF2-F37A-9A4B-BE13-E61E19FA6AB7}"/>
                </a:ext>
              </a:extLst>
            </p:cNvPr>
            <p:cNvCxnSpPr/>
            <p:nvPr/>
          </p:nvCxnSpPr>
          <p:spPr>
            <a:xfrm>
              <a:off x="1813415" y="3364124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642;p61">
              <a:extLst>
                <a:ext uri="{FF2B5EF4-FFF2-40B4-BE49-F238E27FC236}">
                  <a16:creationId xmlns:a16="http://schemas.microsoft.com/office/drawing/2014/main" id="{0018CDC2-EDE6-9A41-8C0C-FB38D1C9E020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2E40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" name="Google Shape;643;p61">
            <a:extLst>
              <a:ext uri="{FF2B5EF4-FFF2-40B4-BE49-F238E27FC236}">
                <a16:creationId xmlns:a16="http://schemas.microsoft.com/office/drawing/2014/main" id="{3923CF11-8E18-324F-9EE8-9C2EB6207A12}"/>
              </a:ext>
            </a:extLst>
          </p:cNvPr>
          <p:cNvGrpSpPr/>
          <p:nvPr userDrawn="1"/>
        </p:nvGrpSpPr>
        <p:grpSpPr>
          <a:xfrm rot="10800000" flipH="1">
            <a:off x="2588485" y="2379738"/>
            <a:ext cx="445108" cy="1095751"/>
            <a:chOff x="1590861" y="3366821"/>
            <a:chExt cx="445108" cy="1095751"/>
          </a:xfrm>
        </p:grpSpPr>
        <p:cxnSp>
          <p:nvCxnSpPr>
            <p:cNvPr id="15" name="Google Shape;644;p61">
              <a:extLst>
                <a:ext uri="{FF2B5EF4-FFF2-40B4-BE49-F238E27FC236}">
                  <a16:creationId xmlns:a16="http://schemas.microsoft.com/office/drawing/2014/main" id="{A4E27FBC-58F8-5E4A-B45B-926E5E58D5B2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" name="Google Shape;645;p61">
              <a:extLst>
                <a:ext uri="{FF2B5EF4-FFF2-40B4-BE49-F238E27FC236}">
                  <a16:creationId xmlns:a16="http://schemas.microsoft.com/office/drawing/2014/main" id="{9F6DA49A-53C3-5842-BE2A-BA2B0E4E94A0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oogle Shape;646;p61">
            <a:extLst>
              <a:ext uri="{FF2B5EF4-FFF2-40B4-BE49-F238E27FC236}">
                <a16:creationId xmlns:a16="http://schemas.microsoft.com/office/drawing/2014/main" id="{1EF7880E-EAFE-9549-85F1-2EDE701775D6}"/>
              </a:ext>
            </a:extLst>
          </p:cNvPr>
          <p:cNvGrpSpPr/>
          <p:nvPr userDrawn="1"/>
        </p:nvGrpSpPr>
        <p:grpSpPr>
          <a:xfrm>
            <a:off x="4237541" y="1390032"/>
            <a:ext cx="445108" cy="1104519"/>
            <a:chOff x="1590861" y="3358053"/>
            <a:chExt cx="445108" cy="1104519"/>
          </a:xfrm>
        </p:grpSpPr>
        <p:cxnSp>
          <p:nvCxnSpPr>
            <p:cNvPr id="18" name="Google Shape;647;p61">
              <a:extLst>
                <a:ext uri="{FF2B5EF4-FFF2-40B4-BE49-F238E27FC236}">
                  <a16:creationId xmlns:a16="http://schemas.microsoft.com/office/drawing/2014/main" id="{117CB782-58F6-254A-BA5F-69DC933AF066}"/>
                </a:ext>
              </a:extLst>
            </p:cNvPr>
            <p:cNvCxnSpPr/>
            <p:nvPr/>
          </p:nvCxnSpPr>
          <p:spPr>
            <a:xfrm>
              <a:off x="1813415" y="3358053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" name="Google Shape;648;p61">
              <a:extLst>
                <a:ext uri="{FF2B5EF4-FFF2-40B4-BE49-F238E27FC236}">
                  <a16:creationId xmlns:a16="http://schemas.microsoft.com/office/drawing/2014/main" id="{703A5BC8-4F6A-494C-A829-CBE451DD62B9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" name="Google Shape;649;p61">
            <a:extLst>
              <a:ext uri="{FF2B5EF4-FFF2-40B4-BE49-F238E27FC236}">
                <a16:creationId xmlns:a16="http://schemas.microsoft.com/office/drawing/2014/main" id="{68438358-6CBF-D044-8BDC-9BF792C08A49}"/>
              </a:ext>
            </a:extLst>
          </p:cNvPr>
          <p:cNvGrpSpPr/>
          <p:nvPr userDrawn="1"/>
        </p:nvGrpSpPr>
        <p:grpSpPr>
          <a:xfrm rot="10800000" flipH="1">
            <a:off x="5875841" y="2379738"/>
            <a:ext cx="445108" cy="1095751"/>
            <a:chOff x="1590861" y="3366821"/>
            <a:chExt cx="445108" cy="1095751"/>
          </a:xfrm>
        </p:grpSpPr>
        <p:cxnSp>
          <p:nvCxnSpPr>
            <p:cNvPr id="21" name="Google Shape;650;p61">
              <a:extLst>
                <a:ext uri="{FF2B5EF4-FFF2-40B4-BE49-F238E27FC236}">
                  <a16:creationId xmlns:a16="http://schemas.microsoft.com/office/drawing/2014/main" id="{1B0D3D31-BAF2-3F46-938C-BC7F9C6E4767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651;p61">
              <a:extLst>
                <a:ext uri="{FF2B5EF4-FFF2-40B4-BE49-F238E27FC236}">
                  <a16:creationId xmlns:a16="http://schemas.microsoft.com/office/drawing/2014/main" id="{1E99CB63-02D1-8A4C-B78A-24866ED60ED3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CCFE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" name="Google Shape;652;p61">
            <a:extLst>
              <a:ext uri="{FF2B5EF4-FFF2-40B4-BE49-F238E27FC236}">
                <a16:creationId xmlns:a16="http://schemas.microsoft.com/office/drawing/2014/main" id="{AB53798D-91FA-B54C-87E3-8255629C4058}"/>
              </a:ext>
            </a:extLst>
          </p:cNvPr>
          <p:cNvGrpSpPr/>
          <p:nvPr userDrawn="1"/>
        </p:nvGrpSpPr>
        <p:grpSpPr>
          <a:xfrm>
            <a:off x="7498901" y="1413341"/>
            <a:ext cx="445108" cy="1083003"/>
            <a:chOff x="1590861" y="3379569"/>
            <a:chExt cx="445108" cy="1083003"/>
          </a:xfrm>
        </p:grpSpPr>
        <p:cxnSp>
          <p:nvCxnSpPr>
            <p:cNvPr id="24" name="Google Shape;653;p61">
              <a:extLst>
                <a:ext uri="{FF2B5EF4-FFF2-40B4-BE49-F238E27FC236}">
                  <a16:creationId xmlns:a16="http://schemas.microsoft.com/office/drawing/2014/main" id="{7B35A680-4125-3E43-A402-AC2DBEFFCF74}"/>
                </a:ext>
              </a:extLst>
            </p:cNvPr>
            <p:cNvCxnSpPr/>
            <p:nvPr/>
          </p:nvCxnSpPr>
          <p:spPr>
            <a:xfrm>
              <a:off x="1824173" y="3379569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654;p61">
              <a:extLst>
                <a:ext uri="{FF2B5EF4-FFF2-40B4-BE49-F238E27FC236}">
                  <a16:creationId xmlns:a16="http://schemas.microsoft.com/office/drawing/2014/main" id="{620D1D93-D24D-1442-ACC3-62B655B1D1E0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2E40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" name="Google Shape;655;p61">
            <a:extLst>
              <a:ext uri="{FF2B5EF4-FFF2-40B4-BE49-F238E27FC236}">
                <a16:creationId xmlns:a16="http://schemas.microsoft.com/office/drawing/2014/main" id="{F6500D02-0EB5-534A-AE81-F10D138658DA}"/>
              </a:ext>
            </a:extLst>
          </p:cNvPr>
          <p:cNvGrpSpPr/>
          <p:nvPr userDrawn="1"/>
        </p:nvGrpSpPr>
        <p:grpSpPr>
          <a:xfrm rot="10800000" flipH="1">
            <a:off x="9146614" y="2372565"/>
            <a:ext cx="445108" cy="1095751"/>
            <a:chOff x="1590861" y="3366821"/>
            <a:chExt cx="445108" cy="1095751"/>
          </a:xfrm>
        </p:grpSpPr>
        <p:cxnSp>
          <p:nvCxnSpPr>
            <p:cNvPr id="27" name="Google Shape;656;p61">
              <a:extLst>
                <a:ext uri="{FF2B5EF4-FFF2-40B4-BE49-F238E27FC236}">
                  <a16:creationId xmlns:a16="http://schemas.microsoft.com/office/drawing/2014/main" id="{773BA714-A828-CB47-A6E7-DD93CC81E22B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" name="Google Shape;657;p61">
              <a:extLst>
                <a:ext uri="{FF2B5EF4-FFF2-40B4-BE49-F238E27FC236}">
                  <a16:creationId xmlns:a16="http://schemas.microsoft.com/office/drawing/2014/main" id="{320962FE-4E06-D84F-8446-DDED1D31793F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" name="Google Shape;658;p61">
            <a:extLst>
              <a:ext uri="{FF2B5EF4-FFF2-40B4-BE49-F238E27FC236}">
                <a16:creationId xmlns:a16="http://schemas.microsoft.com/office/drawing/2014/main" id="{0995BC84-0032-7543-B0DF-8F6823CC026F}"/>
              </a:ext>
            </a:extLst>
          </p:cNvPr>
          <p:cNvSpPr/>
          <p:nvPr userDrawn="1"/>
        </p:nvSpPr>
        <p:spPr>
          <a:xfrm>
            <a:off x="825516" y="702713"/>
            <a:ext cx="717610" cy="71761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0" name="Google Shape;659;p61">
            <a:extLst>
              <a:ext uri="{FF2B5EF4-FFF2-40B4-BE49-F238E27FC236}">
                <a16:creationId xmlns:a16="http://schemas.microsoft.com/office/drawing/2014/main" id="{0AFC196E-DBE8-EB41-A911-A179B10788FD}"/>
              </a:ext>
            </a:extLst>
          </p:cNvPr>
          <p:cNvSpPr/>
          <p:nvPr userDrawn="1"/>
        </p:nvSpPr>
        <p:spPr>
          <a:xfrm>
            <a:off x="2440956" y="3447705"/>
            <a:ext cx="717610" cy="71761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1" name="Google Shape;660;p61">
            <a:extLst>
              <a:ext uri="{FF2B5EF4-FFF2-40B4-BE49-F238E27FC236}">
                <a16:creationId xmlns:a16="http://schemas.microsoft.com/office/drawing/2014/main" id="{BEF6C1C2-34AD-C840-9CBE-4C4E084685BC}"/>
              </a:ext>
            </a:extLst>
          </p:cNvPr>
          <p:cNvSpPr/>
          <p:nvPr userDrawn="1"/>
        </p:nvSpPr>
        <p:spPr>
          <a:xfrm>
            <a:off x="4110183" y="695541"/>
            <a:ext cx="717610" cy="717610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3" name="Google Shape;661;p61">
            <a:extLst>
              <a:ext uri="{FF2B5EF4-FFF2-40B4-BE49-F238E27FC236}">
                <a16:creationId xmlns:a16="http://schemas.microsoft.com/office/drawing/2014/main" id="{BF9F8406-8E53-7449-BE8A-057AE96B33E9}"/>
              </a:ext>
            </a:extLst>
          </p:cNvPr>
          <p:cNvSpPr/>
          <p:nvPr userDrawn="1"/>
        </p:nvSpPr>
        <p:spPr>
          <a:xfrm>
            <a:off x="5736380" y="3451292"/>
            <a:ext cx="717610" cy="717610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4" name="Google Shape;662;p61">
            <a:extLst>
              <a:ext uri="{FF2B5EF4-FFF2-40B4-BE49-F238E27FC236}">
                <a16:creationId xmlns:a16="http://schemas.microsoft.com/office/drawing/2014/main" id="{E1C746F4-6BC4-2642-9CA7-7A6C6A9FBCDA}"/>
              </a:ext>
            </a:extLst>
          </p:cNvPr>
          <p:cNvSpPr/>
          <p:nvPr userDrawn="1"/>
        </p:nvSpPr>
        <p:spPr>
          <a:xfrm>
            <a:off x="7362578" y="699127"/>
            <a:ext cx="717610" cy="71761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5" name="Google Shape;663;p61">
            <a:extLst>
              <a:ext uri="{FF2B5EF4-FFF2-40B4-BE49-F238E27FC236}">
                <a16:creationId xmlns:a16="http://schemas.microsoft.com/office/drawing/2014/main" id="{ED4ADFD7-DE76-654E-B857-2FFA792EF472}"/>
              </a:ext>
            </a:extLst>
          </p:cNvPr>
          <p:cNvSpPr/>
          <p:nvPr userDrawn="1"/>
        </p:nvSpPr>
        <p:spPr>
          <a:xfrm>
            <a:off x="9010292" y="3444120"/>
            <a:ext cx="717610" cy="717610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6" name="Google Shape;26;p3">
            <a:extLst>
              <a:ext uri="{FF2B5EF4-FFF2-40B4-BE49-F238E27FC236}">
                <a16:creationId xmlns:a16="http://schemas.microsoft.com/office/drawing/2014/main" id="{42613B9D-FB26-3641-AFAC-0A0D9CF3E330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628469" y="699732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37" name="Google Shape;26;p3">
            <a:extLst>
              <a:ext uri="{FF2B5EF4-FFF2-40B4-BE49-F238E27FC236}">
                <a16:creationId xmlns:a16="http://schemas.microsoft.com/office/drawing/2014/main" id="{EDAAC1A3-F103-B049-8207-C4961D39D44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8189198" y="693234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38" name="Google Shape;26;p3">
            <a:extLst>
              <a:ext uri="{FF2B5EF4-FFF2-40B4-BE49-F238E27FC236}">
                <a16:creationId xmlns:a16="http://schemas.microsoft.com/office/drawing/2014/main" id="{DE134DB8-1656-BB45-A9A9-C9636E1AF8BE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566139" y="272313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39" name="Google Shape;26;p3">
            <a:extLst>
              <a:ext uri="{FF2B5EF4-FFF2-40B4-BE49-F238E27FC236}">
                <a16:creationId xmlns:a16="http://schemas.microsoft.com/office/drawing/2014/main" id="{43627985-4611-A24E-8FC2-90695182BC52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952952" y="70774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0" name="Google Shape;26;p3">
            <a:extLst>
              <a:ext uri="{FF2B5EF4-FFF2-40B4-BE49-F238E27FC236}">
                <a16:creationId xmlns:a16="http://schemas.microsoft.com/office/drawing/2014/main" id="{7718473C-FA11-8D4F-9F71-244DE5FE66C9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9836912" y="271232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1" name="Google Shape;26;p3">
            <a:extLst>
              <a:ext uri="{FF2B5EF4-FFF2-40B4-BE49-F238E27FC236}">
                <a16:creationId xmlns:a16="http://schemas.microsoft.com/office/drawing/2014/main" id="{3C523619-8BB7-F74E-90DE-E9CC9E8A3668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3316293" y="2739218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2" name="Google Shape;14;p1">
            <a:extLst>
              <a:ext uri="{FF2B5EF4-FFF2-40B4-BE49-F238E27FC236}">
                <a16:creationId xmlns:a16="http://schemas.microsoft.com/office/drawing/2014/main" id="{C60DC33B-F2CC-3F44-84F6-57E88E5164EE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9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AB7C0536-7F22-2747-B45C-B3AF23FCD5E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65712" y="1869184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71953FE9-38DF-884D-A3A0-A2F96C89C287}"/>
              </a:ext>
            </a:extLst>
          </p:cNvPr>
          <p:cNvSpPr txBox="1">
            <a:spLocks noGrp="1"/>
          </p:cNvSpPr>
          <p:nvPr>
            <p:ph type="body" idx="15" hasCustomPrompt="1"/>
          </p:nvPr>
        </p:nvSpPr>
        <p:spPr>
          <a:xfrm>
            <a:off x="230605" y="1869184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W</a:t>
            </a:r>
          </a:p>
        </p:txBody>
      </p:sp>
      <p:sp>
        <p:nvSpPr>
          <p:cNvPr id="11" name="Google Shape;26;p3">
            <a:extLst>
              <a:ext uri="{FF2B5EF4-FFF2-40B4-BE49-F238E27FC236}">
                <a16:creationId xmlns:a16="http://schemas.microsoft.com/office/drawing/2014/main" id="{2C3AC24B-4B91-E143-988A-C452F2D2E049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1165712" y="3177972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4" name="Google Shape;26;p3">
            <a:extLst>
              <a:ext uri="{FF2B5EF4-FFF2-40B4-BE49-F238E27FC236}">
                <a16:creationId xmlns:a16="http://schemas.microsoft.com/office/drawing/2014/main" id="{95244237-B653-EF4D-8424-539B01FB9254}"/>
              </a:ext>
            </a:extLst>
          </p:cNvPr>
          <p:cNvSpPr txBox="1">
            <a:spLocks noGrp="1"/>
          </p:cNvSpPr>
          <p:nvPr>
            <p:ph type="body" idx="17" hasCustomPrompt="1"/>
          </p:nvPr>
        </p:nvSpPr>
        <p:spPr>
          <a:xfrm>
            <a:off x="230605" y="3177972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O</a:t>
            </a:r>
          </a:p>
        </p:txBody>
      </p:sp>
      <p:sp>
        <p:nvSpPr>
          <p:cNvPr id="15" name="Google Shape;26;p3">
            <a:extLst>
              <a:ext uri="{FF2B5EF4-FFF2-40B4-BE49-F238E27FC236}">
                <a16:creationId xmlns:a16="http://schemas.microsoft.com/office/drawing/2014/main" id="{4BC7C11E-729C-774F-BAAC-084372DBA5D4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165712" y="4509858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8" name="Google Shape;26;p3">
            <a:extLst>
              <a:ext uri="{FF2B5EF4-FFF2-40B4-BE49-F238E27FC236}">
                <a16:creationId xmlns:a16="http://schemas.microsoft.com/office/drawing/2014/main" id="{0E2C037A-1742-B446-8645-94BC4613452C}"/>
              </a:ext>
            </a:extLst>
          </p:cNvPr>
          <p:cNvSpPr txBox="1">
            <a:spLocks noGrp="1"/>
          </p:cNvSpPr>
          <p:nvPr>
            <p:ph type="body" idx="19" hasCustomPrompt="1"/>
          </p:nvPr>
        </p:nvSpPr>
        <p:spPr>
          <a:xfrm>
            <a:off x="230605" y="4509858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T</a:t>
            </a:r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EA095AAB-EDCE-6C43-A0A3-7FF1F1F6811A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1165712" y="537298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26;p3">
            <a:extLst>
              <a:ext uri="{FF2B5EF4-FFF2-40B4-BE49-F238E27FC236}">
                <a16:creationId xmlns:a16="http://schemas.microsoft.com/office/drawing/2014/main" id="{76BB06D1-E425-8441-A9D5-55658CDAA417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230605" y="537298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S</a:t>
            </a:r>
          </a:p>
        </p:txBody>
      </p:sp>
      <p:sp>
        <p:nvSpPr>
          <p:cNvPr id="12" name="Google Shape;14;p1">
            <a:extLst>
              <a:ext uri="{FF2B5EF4-FFF2-40B4-BE49-F238E27FC236}">
                <a16:creationId xmlns:a16="http://schemas.microsoft.com/office/drawing/2014/main" id="{264BEB66-D88E-3D42-8CF5-40DDFFF770B3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9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&amp; half color background" preserve="1" userDrawn="1">
  <p:cSld name="1_Title &amp; Subtitle &amp; half color background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2D65B-27E8-C04D-A939-6016F08B4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678357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EC37E-6C26-C948-B9EA-03400AFD5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22" name="Google Shape;25;p3">
            <a:extLst>
              <a:ext uri="{FF2B5EF4-FFF2-40B4-BE49-F238E27FC236}">
                <a16:creationId xmlns:a16="http://schemas.microsoft.com/office/drawing/2014/main" id="{A04D4349-3128-C948-ADD0-CE434803C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5" y="496241"/>
            <a:ext cx="571299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chemeClr val="bg1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32;p4">
            <a:extLst>
              <a:ext uri="{FF2B5EF4-FFF2-40B4-BE49-F238E27FC236}">
                <a16:creationId xmlns:a16="http://schemas.microsoft.com/office/drawing/2014/main" id="{FCD39952-5331-C64A-89B4-26E6503B2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1503" y="2045641"/>
            <a:ext cx="4748797" cy="81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1" name="Google Shape;32;p4">
            <a:extLst>
              <a:ext uri="{FF2B5EF4-FFF2-40B4-BE49-F238E27FC236}">
                <a16:creationId xmlns:a16="http://schemas.microsoft.com/office/drawing/2014/main" id="{B4872151-B1C1-7C46-831A-5692E6F0A595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473200" y="3081337"/>
            <a:ext cx="4748797" cy="81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2" name="Google Shape;32;p4">
            <a:extLst>
              <a:ext uri="{FF2B5EF4-FFF2-40B4-BE49-F238E27FC236}">
                <a16:creationId xmlns:a16="http://schemas.microsoft.com/office/drawing/2014/main" id="{F0F76E3E-B770-4241-B4F1-9D44EF5DBB4B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473199" y="4117033"/>
            <a:ext cx="4748797" cy="81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3" name="Google Shape;32;p4">
            <a:extLst>
              <a:ext uri="{FF2B5EF4-FFF2-40B4-BE49-F238E27FC236}">
                <a16:creationId xmlns:a16="http://schemas.microsoft.com/office/drawing/2014/main" id="{BE3F4085-60A0-0449-8485-863F53E5449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473199" y="5152729"/>
            <a:ext cx="4748797" cy="81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E21E30CF-DA08-9541-B3EA-31983BF32B38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29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ottom" preserve="1" userDrawn="1">
  <p:cSld name="1_Title bot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5;p3">
            <a:extLst>
              <a:ext uri="{FF2B5EF4-FFF2-40B4-BE49-F238E27FC236}">
                <a16:creationId xmlns:a16="http://schemas.microsoft.com/office/drawing/2014/main" id="{878A6E76-976A-BE4C-844C-57B055520C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842" y="448387"/>
            <a:ext cx="10959032" cy="61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32;p4">
            <a:extLst>
              <a:ext uri="{FF2B5EF4-FFF2-40B4-BE49-F238E27FC236}">
                <a16:creationId xmlns:a16="http://schemas.microsoft.com/office/drawing/2014/main" id="{FBD62207-7F96-804C-8C24-ACC5999FF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2842" y="5049005"/>
            <a:ext cx="10959032" cy="901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5" name="Google Shape;14;p1">
            <a:extLst>
              <a:ext uri="{FF2B5EF4-FFF2-40B4-BE49-F238E27FC236}">
                <a16:creationId xmlns:a16="http://schemas.microsoft.com/office/drawing/2014/main" id="{E9046C53-C956-2C4D-ABF1-A21805A93DD5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67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062" y="378522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4" name="Google Shape;814;p65">
            <a:extLst>
              <a:ext uri="{FF2B5EF4-FFF2-40B4-BE49-F238E27FC236}">
                <a16:creationId xmlns:a16="http://schemas.microsoft.com/office/drawing/2014/main" id="{08F36074-A623-9C44-9566-03D1E444703F}"/>
              </a:ext>
            </a:extLst>
          </p:cNvPr>
          <p:cNvSpPr/>
          <p:nvPr/>
        </p:nvSpPr>
        <p:spPr>
          <a:xfrm>
            <a:off x="6096557" y="3488747"/>
            <a:ext cx="1456896" cy="1456896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817;p65">
            <a:extLst>
              <a:ext uri="{FF2B5EF4-FFF2-40B4-BE49-F238E27FC236}">
                <a16:creationId xmlns:a16="http://schemas.microsoft.com/office/drawing/2014/main" id="{9C73D7F7-397C-704F-9820-656E1B551F06}"/>
              </a:ext>
            </a:extLst>
          </p:cNvPr>
          <p:cNvSpPr/>
          <p:nvPr/>
        </p:nvSpPr>
        <p:spPr>
          <a:xfrm>
            <a:off x="6102016" y="1631657"/>
            <a:ext cx="1458000" cy="1458000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20;p65">
            <a:extLst>
              <a:ext uri="{FF2B5EF4-FFF2-40B4-BE49-F238E27FC236}">
                <a16:creationId xmlns:a16="http://schemas.microsoft.com/office/drawing/2014/main" id="{A8188F26-B1A1-F24E-A88C-ED0A95C2F6E0}"/>
              </a:ext>
            </a:extLst>
          </p:cNvPr>
          <p:cNvSpPr/>
          <p:nvPr/>
        </p:nvSpPr>
        <p:spPr>
          <a:xfrm>
            <a:off x="533590" y="3515828"/>
            <a:ext cx="1458000" cy="145800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23;p65">
            <a:extLst>
              <a:ext uri="{FF2B5EF4-FFF2-40B4-BE49-F238E27FC236}">
                <a16:creationId xmlns:a16="http://schemas.microsoft.com/office/drawing/2014/main" id="{94852C0C-95B0-F340-AA4A-B70522A71392}"/>
              </a:ext>
            </a:extLst>
          </p:cNvPr>
          <p:cNvSpPr/>
          <p:nvPr/>
        </p:nvSpPr>
        <p:spPr>
          <a:xfrm>
            <a:off x="533590" y="1631657"/>
            <a:ext cx="1458000" cy="145800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6;p3">
            <a:extLst>
              <a:ext uri="{FF2B5EF4-FFF2-40B4-BE49-F238E27FC236}">
                <a16:creationId xmlns:a16="http://schemas.microsoft.com/office/drawing/2014/main" id="{EA3A6861-E59F-F14C-8D43-A8A3A93DFF9F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115256" y="1631825"/>
            <a:ext cx="3701344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6" name="Google Shape;26;p3">
            <a:extLst>
              <a:ext uri="{FF2B5EF4-FFF2-40B4-BE49-F238E27FC236}">
                <a16:creationId xmlns:a16="http://schemas.microsoft.com/office/drawing/2014/main" id="{E3675DB3-2A03-0545-BB40-654D266DE73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115256" y="3515828"/>
            <a:ext cx="3701344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7" name="Google Shape;26;p3">
            <a:extLst>
              <a:ext uri="{FF2B5EF4-FFF2-40B4-BE49-F238E27FC236}">
                <a16:creationId xmlns:a16="http://schemas.microsoft.com/office/drawing/2014/main" id="{19B6B230-059B-D24E-BAD2-8D01FE9870E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723424" y="1631657"/>
            <a:ext cx="3701344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8" name="Google Shape;26;p3">
            <a:extLst>
              <a:ext uri="{FF2B5EF4-FFF2-40B4-BE49-F238E27FC236}">
                <a16:creationId xmlns:a16="http://schemas.microsoft.com/office/drawing/2014/main" id="{0928D8DC-15BD-2447-A2BE-C64CA3FEFDC9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7723424" y="3488747"/>
            <a:ext cx="3701344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6DFFE384-2E9C-5A43-9BD7-6E3D4FF2633D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99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21062" y="378522"/>
            <a:ext cx="10801362" cy="7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40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Business Revenue Generation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7" name="Google Shape;817;p65">
            <a:extLst>
              <a:ext uri="{FF2B5EF4-FFF2-40B4-BE49-F238E27FC236}">
                <a16:creationId xmlns:a16="http://schemas.microsoft.com/office/drawing/2014/main" id="{9C73D7F7-397C-704F-9820-656E1B551F06}"/>
              </a:ext>
            </a:extLst>
          </p:cNvPr>
          <p:cNvSpPr/>
          <p:nvPr/>
        </p:nvSpPr>
        <p:spPr>
          <a:xfrm>
            <a:off x="4229549" y="1894205"/>
            <a:ext cx="3402105" cy="963625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Conversion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20;p65">
            <a:extLst>
              <a:ext uri="{FF2B5EF4-FFF2-40B4-BE49-F238E27FC236}">
                <a16:creationId xmlns:a16="http://schemas.microsoft.com/office/drawing/2014/main" id="{A8188F26-B1A1-F24E-A88C-ED0A95C2F6E0}"/>
              </a:ext>
            </a:extLst>
          </p:cNvPr>
          <p:cNvSpPr/>
          <p:nvPr/>
        </p:nvSpPr>
        <p:spPr>
          <a:xfrm>
            <a:off x="7920319" y="1893791"/>
            <a:ext cx="3402105" cy="945127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 Fulfilment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23;p65">
            <a:extLst>
              <a:ext uri="{FF2B5EF4-FFF2-40B4-BE49-F238E27FC236}">
                <a16:creationId xmlns:a16="http://schemas.microsoft.com/office/drawing/2014/main" id="{94852C0C-95B0-F340-AA4A-B70522A71392}"/>
              </a:ext>
            </a:extLst>
          </p:cNvPr>
          <p:cNvSpPr/>
          <p:nvPr/>
        </p:nvSpPr>
        <p:spPr>
          <a:xfrm>
            <a:off x="521062" y="1894206"/>
            <a:ext cx="3419822" cy="963625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Generation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26;p3">
            <a:extLst>
              <a:ext uri="{FF2B5EF4-FFF2-40B4-BE49-F238E27FC236}">
                <a16:creationId xmlns:a16="http://schemas.microsoft.com/office/drawing/2014/main" id="{E3675DB3-2A03-0545-BB40-654D266DE73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528205" y="2862992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6DFFE384-2E9C-5A43-9BD7-6E3D4FF2633D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6DD7E05F-83C1-9644-971C-F1A820F4129A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521062" y="975425"/>
            <a:ext cx="10801362" cy="7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5" name="Google Shape;26;p3">
            <a:extLst>
              <a:ext uri="{FF2B5EF4-FFF2-40B4-BE49-F238E27FC236}">
                <a16:creationId xmlns:a16="http://schemas.microsoft.com/office/drawing/2014/main" id="{8C05F49C-2F92-034F-850D-B0B12808E55E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224262" y="2838918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6" name="Google Shape;26;p3">
            <a:extLst>
              <a:ext uri="{FF2B5EF4-FFF2-40B4-BE49-F238E27FC236}">
                <a16:creationId xmlns:a16="http://schemas.microsoft.com/office/drawing/2014/main" id="{FC317694-EF33-4849-A25B-C07293497133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7920319" y="2847356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7" name="Google Shape;817;p65">
            <a:extLst>
              <a:ext uri="{FF2B5EF4-FFF2-40B4-BE49-F238E27FC236}">
                <a16:creationId xmlns:a16="http://schemas.microsoft.com/office/drawing/2014/main" id="{FAD82DA6-B03C-FB45-BDDC-174B2E2F4A05}"/>
              </a:ext>
            </a:extLst>
          </p:cNvPr>
          <p:cNvSpPr/>
          <p:nvPr userDrawn="1"/>
        </p:nvSpPr>
        <p:spPr>
          <a:xfrm>
            <a:off x="4229549" y="5470353"/>
            <a:ext cx="3402105" cy="487582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20;p65">
            <a:extLst>
              <a:ext uri="{FF2B5EF4-FFF2-40B4-BE49-F238E27FC236}">
                <a16:creationId xmlns:a16="http://schemas.microsoft.com/office/drawing/2014/main" id="{CF88B571-4862-B349-8C35-4D0124704C7D}"/>
              </a:ext>
            </a:extLst>
          </p:cNvPr>
          <p:cNvSpPr/>
          <p:nvPr userDrawn="1"/>
        </p:nvSpPr>
        <p:spPr>
          <a:xfrm>
            <a:off x="7920319" y="5460801"/>
            <a:ext cx="3402105" cy="478222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LOYAL CUSTOMERS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823;p65">
            <a:extLst>
              <a:ext uri="{FF2B5EF4-FFF2-40B4-BE49-F238E27FC236}">
                <a16:creationId xmlns:a16="http://schemas.microsoft.com/office/drawing/2014/main" id="{EF78DCC1-3D96-4145-96D2-B95B5F04C4DC}"/>
              </a:ext>
            </a:extLst>
          </p:cNvPr>
          <p:cNvSpPr/>
          <p:nvPr userDrawn="1"/>
        </p:nvSpPr>
        <p:spPr>
          <a:xfrm>
            <a:off x="521062" y="5470354"/>
            <a:ext cx="3419822" cy="487582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PROSPECTS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53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05" y="543621"/>
            <a:ext cx="63486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AB7C0536-7F22-2747-B45C-B3AF23FCD5E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65712" y="2387600"/>
            <a:ext cx="2733187" cy="2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3B201725-5E26-0545-8144-B80416A5767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5094203" y="2387600"/>
            <a:ext cx="2790311" cy="2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6A18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71953FE9-38DF-884D-A3A0-A2F96C89C287}"/>
              </a:ext>
            </a:extLst>
          </p:cNvPr>
          <p:cNvSpPr txBox="1">
            <a:spLocks noGrp="1"/>
          </p:cNvSpPr>
          <p:nvPr>
            <p:ph type="body" idx="15" hasCustomPrompt="1"/>
          </p:nvPr>
        </p:nvSpPr>
        <p:spPr>
          <a:xfrm>
            <a:off x="230605" y="2387600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25" name="Google Shape;26;p3">
            <a:extLst>
              <a:ext uri="{FF2B5EF4-FFF2-40B4-BE49-F238E27FC236}">
                <a16:creationId xmlns:a16="http://schemas.microsoft.com/office/drawing/2014/main" id="{D3168A41-C771-9649-BCD3-EF96AC1726F2}"/>
              </a:ext>
            </a:extLst>
          </p:cNvPr>
          <p:cNvSpPr txBox="1">
            <a:spLocks noGrp="1"/>
          </p:cNvSpPr>
          <p:nvPr>
            <p:ph type="body" idx="16" hasCustomPrompt="1"/>
          </p:nvPr>
        </p:nvSpPr>
        <p:spPr>
          <a:xfrm>
            <a:off x="4205704" y="2387600"/>
            <a:ext cx="744609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66A18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28" name="Google Shape;26;p3">
            <a:extLst>
              <a:ext uri="{FF2B5EF4-FFF2-40B4-BE49-F238E27FC236}">
                <a16:creationId xmlns:a16="http://schemas.microsoft.com/office/drawing/2014/main" id="{B80018B8-2DF6-D844-9C61-D881E9564A1E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9171404" y="2387600"/>
            <a:ext cx="2690396" cy="2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9" name="Google Shape;26;p3">
            <a:extLst>
              <a:ext uri="{FF2B5EF4-FFF2-40B4-BE49-F238E27FC236}">
                <a16:creationId xmlns:a16="http://schemas.microsoft.com/office/drawing/2014/main" id="{76FEF6EA-0A99-5F43-B9D1-7522CD624864}"/>
              </a:ext>
            </a:extLst>
          </p:cNvPr>
          <p:cNvSpPr txBox="1">
            <a:spLocks noGrp="1"/>
          </p:cNvSpPr>
          <p:nvPr>
            <p:ph type="body" idx="18" hasCustomPrompt="1"/>
          </p:nvPr>
        </p:nvSpPr>
        <p:spPr>
          <a:xfrm>
            <a:off x="8201883" y="2387600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AB1E1634-11FE-A748-9834-E20917EB5810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601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FB30EE-7191-6141-B367-C80721D75348}"/>
              </a:ext>
            </a:extLst>
          </p:cNvPr>
          <p:cNvSpPr/>
          <p:nvPr userDrawn="1"/>
        </p:nvSpPr>
        <p:spPr>
          <a:xfrm>
            <a:off x="0" y="6092184"/>
            <a:ext cx="12192000" cy="812800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590" y="378522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7" name="Google Shape;817;p65">
            <a:extLst>
              <a:ext uri="{FF2B5EF4-FFF2-40B4-BE49-F238E27FC236}">
                <a16:creationId xmlns:a16="http://schemas.microsoft.com/office/drawing/2014/main" id="{9C73D7F7-397C-704F-9820-656E1B551F06}"/>
              </a:ext>
            </a:extLst>
          </p:cNvPr>
          <p:cNvSpPr/>
          <p:nvPr/>
        </p:nvSpPr>
        <p:spPr>
          <a:xfrm>
            <a:off x="530021" y="4691555"/>
            <a:ext cx="945618" cy="849337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20;p65">
            <a:extLst>
              <a:ext uri="{FF2B5EF4-FFF2-40B4-BE49-F238E27FC236}">
                <a16:creationId xmlns:a16="http://schemas.microsoft.com/office/drawing/2014/main" id="{A8188F26-B1A1-F24E-A88C-ED0A95C2F6E0}"/>
              </a:ext>
            </a:extLst>
          </p:cNvPr>
          <p:cNvSpPr/>
          <p:nvPr/>
        </p:nvSpPr>
        <p:spPr>
          <a:xfrm>
            <a:off x="530021" y="3141904"/>
            <a:ext cx="945618" cy="849337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23;p65">
            <a:extLst>
              <a:ext uri="{FF2B5EF4-FFF2-40B4-BE49-F238E27FC236}">
                <a16:creationId xmlns:a16="http://schemas.microsoft.com/office/drawing/2014/main" id="{94852C0C-95B0-F340-AA4A-B70522A71392}"/>
              </a:ext>
            </a:extLst>
          </p:cNvPr>
          <p:cNvSpPr/>
          <p:nvPr/>
        </p:nvSpPr>
        <p:spPr>
          <a:xfrm>
            <a:off x="533590" y="1631657"/>
            <a:ext cx="945618" cy="849337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6;p3">
            <a:extLst>
              <a:ext uri="{FF2B5EF4-FFF2-40B4-BE49-F238E27FC236}">
                <a16:creationId xmlns:a16="http://schemas.microsoft.com/office/drawing/2014/main" id="{EA3A6861-E59F-F14C-8D43-A8A3A93DFF9F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607256" y="1631658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5" name="Google Shape;26;p3">
            <a:extLst>
              <a:ext uri="{FF2B5EF4-FFF2-40B4-BE49-F238E27FC236}">
                <a16:creationId xmlns:a16="http://schemas.microsoft.com/office/drawing/2014/main" id="{EF4E9867-FF22-C048-B78A-8F97F1C9A7E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607256" y="2056325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6" name="Google Shape;26;p3">
            <a:extLst>
              <a:ext uri="{FF2B5EF4-FFF2-40B4-BE49-F238E27FC236}">
                <a16:creationId xmlns:a16="http://schemas.microsoft.com/office/drawing/2014/main" id="{FB2A7BFC-BE34-934F-B7EC-A4FF841469F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607256" y="3129567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C97FBFD3-F603-EB48-A494-1243A28D66DA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1607256" y="3554234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8" name="Google Shape;26;p3">
            <a:extLst>
              <a:ext uri="{FF2B5EF4-FFF2-40B4-BE49-F238E27FC236}">
                <a16:creationId xmlns:a16="http://schemas.microsoft.com/office/drawing/2014/main" id="{4DDC8775-840D-CB45-BEE6-28E6451CEA97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1607256" y="4671186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26;p3">
            <a:extLst>
              <a:ext uri="{FF2B5EF4-FFF2-40B4-BE49-F238E27FC236}">
                <a16:creationId xmlns:a16="http://schemas.microsoft.com/office/drawing/2014/main" id="{4E570B51-0436-B64A-A208-FB4027B83B3E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1607256" y="5095853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0" name="Google Shape;817;p65">
            <a:extLst>
              <a:ext uri="{FF2B5EF4-FFF2-40B4-BE49-F238E27FC236}">
                <a16:creationId xmlns:a16="http://schemas.microsoft.com/office/drawing/2014/main" id="{06BB09A0-DFFA-1F43-B5DB-F64B681EA34F}"/>
              </a:ext>
            </a:extLst>
          </p:cNvPr>
          <p:cNvSpPr/>
          <p:nvPr userDrawn="1"/>
        </p:nvSpPr>
        <p:spPr>
          <a:xfrm>
            <a:off x="5771018" y="4691555"/>
            <a:ext cx="945618" cy="849337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820;p65">
            <a:extLst>
              <a:ext uri="{FF2B5EF4-FFF2-40B4-BE49-F238E27FC236}">
                <a16:creationId xmlns:a16="http://schemas.microsoft.com/office/drawing/2014/main" id="{57083278-E682-5647-BC07-88764E6FAA14}"/>
              </a:ext>
            </a:extLst>
          </p:cNvPr>
          <p:cNvSpPr/>
          <p:nvPr userDrawn="1"/>
        </p:nvSpPr>
        <p:spPr>
          <a:xfrm>
            <a:off x="5771018" y="3141904"/>
            <a:ext cx="945618" cy="849337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23;p65">
            <a:extLst>
              <a:ext uri="{FF2B5EF4-FFF2-40B4-BE49-F238E27FC236}">
                <a16:creationId xmlns:a16="http://schemas.microsoft.com/office/drawing/2014/main" id="{9C32523E-2915-A34A-89BA-8DEE9EEC64F3}"/>
              </a:ext>
            </a:extLst>
          </p:cNvPr>
          <p:cNvSpPr/>
          <p:nvPr userDrawn="1"/>
        </p:nvSpPr>
        <p:spPr>
          <a:xfrm>
            <a:off x="5774587" y="1631657"/>
            <a:ext cx="945618" cy="849337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6;p3">
            <a:extLst>
              <a:ext uri="{FF2B5EF4-FFF2-40B4-BE49-F238E27FC236}">
                <a16:creationId xmlns:a16="http://schemas.microsoft.com/office/drawing/2014/main" id="{CF259A07-0D00-7B47-B9B0-9B9802EAF475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6848253" y="1631658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16282140-5BBE-184B-8956-7A3F983463C5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6848253" y="2056325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5" name="Google Shape;26;p3">
            <a:extLst>
              <a:ext uri="{FF2B5EF4-FFF2-40B4-BE49-F238E27FC236}">
                <a16:creationId xmlns:a16="http://schemas.microsoft.com/office/drawing/2014/main" id="{7BA96A59-FFF3-A14C-9BE4-8AAAD1D1F293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6848253" y="3129567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6" name="Google Shape;26;p3">
            <a:extLst>
              <a:ext uri="{FF2B5EF4-FFF2-40B4-BE49-F238E27FC236}">
                <a16:creationId xmlns:a16="http://schemas.microsoft.com/office/drawing/2014/main" id="{4CD53C19-B2BB-3848-A5CD-59383F1921C1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6848253" y="3554234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7" name="Google Shape;26;p3">
            <a:extLst>
              <a:ext uri="{FF2B5EF4-FFF2-40B4-BE49-F238E27FC236}">
                <a16:creationId xmlns:a16="http://schemas.microsoft.com/office/drawing/2014/main" id="{54F98894-DA56-D047-93C5-F3C0719712BF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6848253" y="4671186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8" name="Google Shape;26;p3">
            <a:extLst>
              <a:ext uri="{FF2B5EF4-FFF2-40B4-BE49-F238E27FC236}">
                <a16:creationId xmlns:a16="http://schemas.microsoft.com/office/drawing/2014/main" id="{84CEB539-B811-834D-9545-7B9C28B65209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6848253" y="5095853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30" name="Google Shape;14;p1">
            <a:extLst>
              <a:ext uri="{FF2B5EF4-FFF2-40B4-BE49-F238E27FC236}">
                <a16:creationId xmlns:a16="http://schemas.microsoft.com/office/drawing/2014/main" id="{34B9B698-8D1C-BE47-9392-8127DD86E2A0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preserve="1" userDrawn="1">
  <p:cSld name="1_Title &amp;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98112E-A272-F542-A6B8-F2231DB2B9BA}"/>
              </a:ext>
            </a:extLst>
          </p:cNvPr>
          <p:cNvSpPr/>
          <p:nvPr userDrawn="1"/>
        </p:nvSpPr>
        <p:spPr>
          <a:xfrm>
            <a:off x="0" y="4539916"/>
            <a:ext cx="12192000" cy="1564104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31;p4">
            <a:extLst>
              <a:ext uri="{FF2B5EF4-FFF2-40B4-BE49-F238E27FC236}">
                <a16:creationId xmlns:a16="http://schemas.microsoft.com/office/drawing/2014/main" id="{A991DE9C-F6B0-AC48-B7F3-E53CCD573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419" y="4659186"/>
            <a:ext cx="606258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5000" b="1" baseline="0">
                <a:solidFill>
                  <a:srgbClr val="CBFFB9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32;p4">
            <a:extLst>
              <a:ext uri="{FF2B5EF4-FFF2-40B4-BE49-F238E27FC236}">
                <a16:creationId xmlns:a16="http://schemas.microsoft.com/office/drawing/2014/main" id="{40C6EC6D-2389-9F4A-806D-27FB54C153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96100" y="4659185"/>
            <a:ext cx="4483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accent2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cxnSp>
        <p:nvCxnSpPr>
          <p:cNvPr id="7" name="Google Shape;639;p61">
            <a:extLst>
              <a:ext uri="{FF2B5EF4-FFF2-40B4-BE49-F238E27FC236}">
                <a16:creationId xmlns:a16="http://schemas.microsoft.com/office/drawing/2014/main" id="{FD7F0DC9-9B2C-EB45-9228-C924C591FB6B}"/>
              </a:ext>
            </a:extLst>
          </p:cNvPr>
          <p:cNvCxnSpPr>
            <a:cxnSpLocks/>
          </p:cNvCxnSpPr>
          <p:nvPr userDrawn="1"/>
        </p:nvCxnSpPr>
        <p:spPr>
          <a:xfrm>
            <a:off x="942356" y="626262"/>
            <a:ext cx="983994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pSp>
        <p:nvGrpSpPr>
          <p:cNvPr id="14" name="Google Shape;643;p61">
            <a:extLst>
              <a:ext uri="{FF2B5EF4-FFF2-40B4-BE49-F238E27FC236}">
                <a16:creationId xmlns:a16="http://schemas.microsoft.com/office/drawing/2014/main" id="{3923CF11-8E18-324F-9EE8-9C2EB6207A12}"/>
              </a:ext>
            </a:extLst>
          </p:cNvPr>
          <p:cNvGrpSpPr/>
          <p:nvPr userDrawn="1"/>
        </p:nvGrpSpPr>
        <p:grpSpPr>
          <a:xfrm rot="10800000" flipH="1">
            <a:off x="1089885" y="561654"/>
            <a:ext cx="445108" cy="1095751"/>
            <a:chOff x="1590861" y="3366821"/>
            <a:chExt cx="445108" cy="1095751"/>
          </a:xfrm>
        </p:grpSpPr>
        <p:cxnSp>
          <p:nvCxnSpPr>
            <p:cNvPr id="15" name="Google Shape;644;p61">
              <a:extLst>
                <a:ext uri="{FF2B5EF4-FFF2-40B4-BE49-F238E27FC236}">
                  <a16:creationId xmlns:a16="http://schemas.microsoft.com/office/drawing/2014/main" id="{A4E27FBC-58F8-5E4A-B45B-926E5E58D5B2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" name="Google Shape;645;p61">
              <a:extLst>
                <a:ext uri="{FF2B5EF4-FFF2-40B4-BE49-F238E27FC236}">
                  <a16:creationId xmlns:a16="http://schemas.microsoft.com/office/drawing/2014/main" id="{9F6DA49A-53C3-5842-BE2A-BA2B0E4E94A0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" name="Google Shape;649;p61">
            <a:extLst>
              <a:ext uri="{FF2B5EF4-FFF2-40B4-BE49-F238E27FC236}">
                <a16:creationId xmlns:a16="http://schemas.microsoft.com/office/drawing/2014/main" id="{68438358-6CBF-D044-8BDC-9BF792C08A49}"/>
              </a:ext>
            </a:extLst>
          </p:cNvPr>
          <p:cNvGrpSpPr/>
          <p:nvPr userDrawn="1"/>
        </p:nvGrpSpPr>
        <p:grpSpPr>
          <a:xfrm rot="10800000" flipH="1">
            <a:off x="4377241" y="561654"/>
            <a:ext cx="445108" cy="1095751"/>
            <a:chOff x="1590861" y="3366821"/>
            <a:chExt cx="445108" cy="1095751"/>
          </a:xfrm>
        </p:grpSpPr>
        <p:cxnSp>
          <p:nvCxnSpPr>
            <p:cNvPr id="21" name="Google Shape;650;p61">
              <a:extLst>
                <a:ext uri="{FF2B5EF4-FFF2-40B4-BE49-F238E27FC236}">
                  <a16:creationId xmlns:a16="http://schemas.microsoft.com/office/drawing/2014/main" id="{1B0D3D31-BAF2-3F46-938C-BC7F9C6E4767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651;p61">
              <a:extLst>
                <a:ext uri="{FF2B5EF4-FFF2-40B4-BE49-F238E27FC236}">
                  <a16:creationId xmlns:a16="http://schemas.microsoft.com/office/drawing/2014/main" id="{1E99CB63-02D1-8A4C-B78A-24866ED60ED3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CCFE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" name="Google Shape;655;p61">
            <a:extLst>
              <a:ext uri="{FF2B5EF4-FFF2-40B4-BE49-F238E27FC236}">
                <a16:creationId xmlns:a16="http://schemas.microsoft.com/office/drawing/2014/main" id="{F6500D02-0EB5-534A-AE81-F10D138658DA}"/>
              </a:ext>
            </a:extLst>
          </p:cNvPr>
          <p:cNvGrpSpPr/>
          <p:nvPr userDrawn="1"/>
        </p:nvGrpSpPr>
        <p:grpSpPr>
          <a:xfrm rot="10800000" flipH="1">
            <a:off x="7648014" y="554481"/>
            <a:ext cx="445108" cy="1095751"/>
            <a:chOff x="1590861" y="3366821"/>
            <a:chExt cx="445108" cy="1095751"/>
          </a:xfrm>
        </p:grpSpPr>
        <p:cxnSp>
          <p:nvCxnSpPr>
            <p:cNvPr id="27" name="Google Shape;656;p61">
              <a:extLst>
                <a:ext uri="{FF2B5EF4-FFF2-40B4-BE49-F238E27FC236}">
                  <a16:creationId xmlns:a16="http://schemas.microsoft.com/office/drawing/2014/main" id="{773BA714-A828-CB47-A6E7-DD93CC81E22B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" name="Google Shape;657;p61">
              <a:extLst>
                <a:ext uri="{FF2B5EF4-FFF2-40B4-BE49-F238E27FC236}">
                  <a16:creationId xmlns:a16="http://schemas.microsoft.com/office/drawing/2014/main" id="{320962FE-4E06-D84F-8446-DDED1D31793F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0" name="Google Shape;659;p61">
            <a:extLst>
              <a:ext uri="{FF2B5EF4-FFF2-40B4-BE49-F238E27FC236}">
                <a16:creationId xmlns:a16="http://schemas.microsoft.com/office/drawing/2014/main" id="{0AFC196E-DBE8-EB41-A911-A179B10788FD}"/>
              </a:ext>
            </a:extLst>
          </p:cNvPr>
          <p:cNvSpPr/>
          <p:nvPr userDrawn="1"/>
        </p:nvSpPr>
        <p:spPr>
          <a:xfrm>
            <a:off x="942356" y="1629621"/>
            <a:ext cx="717610" cy="71761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3" name="Google Shape;661;p61">
            <a:extLst>
              <a:ext uri="{FF2B5EF4-FFF2-40B4-BE49-F238E27FC236}">
                <a16:creationId xmlns:a16="http://schemas.microsoft.com/office/drawing/2014/main" id="{BF9F8406-8E53-7449-BE8A-057AE96B33E9}"/>
              </a:ext>
            </a:extLst>
          </p:cNvPr>
          <p:cNvSpPr/>
          <p:nvPr userDrawn="1"/>
        </p:nvSpPr>
        <p:spPr>
          <a:xfrm>
            <a:off x="4237780" y="1633208"/>
            <a:ext cx="717610" cy="717610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5" name="Google Shape;663;p61">
            <a:extLst>
              <a:ext uri="{FF2B5EF4-FFF2-40B4-BE49-F238E27FC236}">
                <a16:creationId xmlns:a16="http://schemas.microsoft.com/office/drawing/2014/main" id="{ED4ADFD7-DE76-654E-B857-2FFA792EF472}"/>
              </a:ext>
            </a:extLst>
          </p:cNvPr>
          <p:cNvSpPr/>
          <p:nvPr userDrawn="1"/>
        </p:nvSpPr>
        <p:spPr>
          <a:xfrm>
            <a:off x="7511692" y="1626036"/>
            <a:ext cx="717610" cy="717610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8" name="Google Shape;26;p3">
            <a:extLst>
              <a:ext uri="{FF2B5EF4-FFF2-40B4-BE49-F238E27FC236}">
                <a16:creationId xmlns:a16="http://schemas.microsoft.com/office/drawing/2014/main" id="{DE134DB8-1656-BB45-A9A9-C9636E1AF8BE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5067539" y="905051"/>
            <a:ext cx="2345448" cy="330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0" name="Google Shape;26;p3">
            <a:extLst>
              <a:ext uri="{FF2B5EF4-FFF2-40B4-BE49-F238E27FC236}">
                <a16:creationId xmlns:a16="http://schemas.microsoft.com/office/drawing/2014/main" id="{7718473C-FA11-8D4F-9F71-244DE5FE66C9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8338312" y="894241"/>
            <a:ext cx="2122894" cy="332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1" name="Google Shape;26;p3">
            <a:extLst>
              <a:ext uri="{FF2B5EF4-FFF2-40B4-BE49-F238E27FC236}">
                <a16:creationId xmlns:a16="http://schemas.microsoft.com/office/drawing/2014/main" id="{3C523619-8BB7-F74E-90DE-E9CC9E8A3668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1817693" y="921134"/>
            <a:ext cx="2307938" cy="329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3" name="Google Shape;14;p1">
            <a:extLst>
              <a:ext uri="{FF2B5EF4-FFF2-40B4-BE49-F238E27FC236}">
                <a16:creationId xmlns:a16="http://schemas.microsoft.com/office/drawing/2014/main" id="{86CD76CF-789A-6E45-8B19-AE550E7D1948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56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C9667-B6A2-5344-9576-B96F4D7322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10" y="5181600"/>
            <a:ext cx="12201625" cy="1676400"/>
          </a:xfrm>
          <a:prstGeom prst="rect">
            <a:avLst/>
          </a:prstGeom>
        </p:spPr>
      </p:pic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278773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7" name="Google Shape;14;p1">
            <a:extLst>
              <a:ext uri="{FF2B5EF4-FFF2-40B4-BE49-F238E27FC236}">
                <a16:creationId xmlns:a16="http://schemas.microsoft.com/office/drawing/2014/main" id="{7E557094-0E82-CC48-BC29-EFC2C95031F5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50991-1FF6-BE41-B1DF-A87D259C56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610" y="-1"/>
            <a:ext cx="12195610" cy="51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10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0DC2AA-CEC4-E54C-94A9-6410B756E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2" y="0"/>
            <a:ext cx="12186987" cy="6858000"/>
          </a:xfrm>
          <a:prstGeom prst="rect">
            <a:avLst/>
          </a:prstGeom>
        </p:spPr>
      </p:pic>
      <p:sp>
        <p:nvSpPr>
          <p:cNvPr id="16" name="Google Shape;25;p3">
            <a:extLst>
              <a:ext uri="{FF2B5EF4-FFF2-40B4-BE49-F238E27FC236}">
                <a16:creationId xmlns:a16="http://schemas.microsoft.com/office/drawing/2014/main" id="{D3B02D70-BD62-4642-B25F-99E38E08B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513897"/>
            <a:ext cx="2395622" cy="49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17081D6F-0F78-5F46-8835-06124E4A65AD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959100" y="5401542"/>
            <a:ext cx="8597900" cy="70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5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Google Shape;14;p1">
            <a:extLst>
              <a:ext uri="{FF2B5EF4-FFF2-40B4-BE49-F238E27FC236}">
                <a16:creationId xmlns:a16="http://schemas.microsoft.com/office/drawing/2014/main" id="{FF74F96C-2A09-2049-86E9-233FC8CF60C3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3A15F-62BC-F94F-81BB-18AE92B692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5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;p1">
            <a:extLst>
              <a:ext uri="{FF2B5EF4-FFF2-40B4-BE49-F238E27FC236}">
                <a16:creationId xmlns:a16="http://schemas.microsoft.com/office/drawing/2014/main" id="{49A72F3E-4BD4-0342-B480-96C581532892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563478" y="6345431"/>
            <a:ext cx="784059" cy="31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Google Shape;617;p60">
            <a:extLst>
              <a:ext uri="{FF2B5EF4-FFF2-40B4-BE49-F238E27FC236}">
                <a16:creationId xmlns:a16="http://schemas.microsoft.com/office/drawing/2014/main" id="{0E26DB74-8183-EB45-9DDE-3B0F37B35FC3}"/>
              </a:ext>
            </a:extLst>
          </p:cNvPr>
          <p:cNvCxnSpPr/>
          <p:nvPr userDrawn="1"/>
        </p:nvCxnSpPr>
        <p:spPr>
          <a:xfrm>
            <a:off x="1210407" y="2704545"/>
            <a:ext cx="9052931" cy="0"/>
          </a:xfrm>
          <a:prstGeom prst="straightConnector1">
            <a:avLst/>
          </a:prstGeom>
          <a:noFill/>
          <a:ln w="209550" cap="rnd" cmpd="sng">
            <a:solidFill>
              <a:srgbClr val="2E40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627;p60">
            <a:extLst>
              <a:ext uri="{FF2B5EF4-FFF2-40B4-BE49-F238E27FC236}">
                <a16:creationId xmlns:a16="http://schemas.microsoft.com/office/drawing/2014/main" id="{F2830FEC-118A-BD41-BCBD-C9B6AB149243}"/>
              </a:ext>
            </a:extLst>
          </p:cNvPr>
          <p:cNvSpPr/>
          <p:nvPr userDrawn="1"/>
        </p:nvSpPr>
        <p:spPr>
          <a:xfrm rot="-5400000">
            <a:off x="5994445" y="3302458"/>
            <a:ext cx="1175543" cy="38303"/>
          </a:xfrm>
          <a:custGeom>
            <a:avLst/>
            <a:gdLst/>
            <a:ahLst/>
            <a:cxnLst/>
            <a:rect l="l" t="t" r="r" b="b"/>
            <a:pathLst>
              <a:path w="2351085" h="76606" extrusionOk="0">
                <a:moveTo>
                  <a:pt x="2351085" y="2382"/>
                </a:moveTo>
                <a:lnTo>
                  <a:pt x="873218" y="0"/>
                </a:lnTo>
                <a:lnTo>
                  <a:pt x="788191" y="76606"/>
                </a:lnTo>
                <a:lnTo>
                  <a:pt x="703164" y="0"/>
                </a:lnTo>
                <a:lnTo>
                  <a:pt x="0" y="1"/>
                </a:lnTo>
              </a:path>
            </a:pathLst>
          </a:custGeom>
          <a:noFill/>
          <a:ln w="19050" cap="flat" cmpd="sng">
            <a:solidFill>
              <a:srgbClr val="65A281"/>
            </a:solidFill>
            <a:prstDash val="solid"/>
            <a:miter lim="400000"/>
            <a:headEnd type="oval" w="lg" len="lg"/>
            <a:tailEnd type="none" w="sm" len="sm"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628;p60">
            <a:extLst>
              <a:ext uri="{FF2B5EF4-FFF2-40B4-BE49-F238E27FC236}">
                <a16:creationId xmlns:a16="http://schemas.microsoft.com/office/drawing/2014/main" id="{85BFB24C-A0A6-8E44-BD23-31CE16F84B2B}"/>
              </a:ext>
            </a:extLst>
          </p:cNvPr>
          <p:cNvSpPr/>
          <p:nvPr userDrawn="1"/>
        </p:nvSpPr>
        <p:spPr>
          <a:xfrm rot="-5400000">
            <a:off x="7449946" y="2151242"/>
            <a:ext cx="1118394" cy="39012"/>
          </a:xfrm>
          <a:custGeom>
            <a:avLst/>
            <a:gdLst/>
            <a:ahLst/>
            <a:cxnLst/>
            <a:rect l="l" t="t" r="r" b="b"/>
            <a:pathLst>
              <a:path w="2236788" h="78023" extrusionOk="0">
                <a:moveTo>
                  <a:pt x="2236788" y="1417"/>
                </a:moveTo>
                <a:lnTo>
                  <a:pt x="1582834" y="1417"/>
                </a:lnTo>
                <a:lnTo>
                  <a:pt x="1497807" y="78023"/>
                </a:lnTo>
                <a:lnTo>
                  <a:pt x="1412780" y="1417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37B6E6"/>
            </a:solidFill>
            <a:prstDash val="solid"/>
            <a:miter lim="400000"/>
            <a:headEnd type="none" w="sm" len="sm"/>
            <a:tailEnd type="oval" w="lg" len="lg"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9836C2-5E99-9B4F-91F4-FE7B827F8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  <p:sp>
        <p:nvSpPr>
          <p:cNvPr id="17" name="Google Shape;25;p3">
            <a:extLst>
              <a:ext uri="{FF2B5EF4-FFF2-40B4-BE49-F238E27FC236}">
                <a16:creationId xmlns:a16="http://schemas.microsoft.com/office/drawing/2014/main" id="{6DAA6569-2A51-3743-82F9-1D9E615E1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984" y="4960131"/>
            <a:ext cx="3259222" cy="99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26;p3">
            <a:extLst>
              <a:ext uri="{FF2B5EF4-FFF2-40B4-BE49-F238E27FC236}">
                <a16:creationId xmlns:a16="http://schemas.microsoft.com/office/drawing/2014/main" id="{1440B822-DE03-7242-8C1F-E86169696E3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47931" y="1923516"/>
            <a:ext cx="3105606" cy="6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26;p3">
            <a:extLst>
              <a:ext uri="{FF2B5EF4-FFF2-40B4-BE49-F238E27FC236}">
                <a16:creationId xmlns:a16="http://schemas.microsoft.com/office/drawing/2014/main" id="{851D5EB5-762B-AF49-91CC-831BF161E9DE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8147931" y="1311986"/>
            <a:ext cx="3105606" cy="56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2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0" name="Google Shape;26;p3">
            <a:extLst>
              <a:ext uri="{FF2B5EF4-FFF2-40B4-BE49-F238E27FC236}">
                <a16:creationId xmlns:a16="http://schemas.microsoft.com/office/drawing/2014/main" id="{704013A6-5D8E-5D4F-B545-890A718AFB63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6776331" y="3579893"/>
            <a:ext cx="3105606" cy="6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1" name="Google Shape;26;p3">
            <a:extLst>
              <a:ext uri="{FF2B5EF4-FFF2-40B4-BE49-F238E27FC236}">
                <a16:creationId xmlns:a16="http://schemas.microsoft.com/office/drawing/2014/main" id="{32627EAC-D664-E549-A973-2C7C1CC16DA2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6776331" y="2968363"/>
            <a:ext cx="3105606" cy="56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2000" b="1" i="0" baseline="0" smtClean="0">
                <a:solidFill>
                  <a:srgbClr val="66A08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2" name="Google Shape;628;p60">
            <a:extLst>
              <a:ext uri="{FF2B5EF4-FFF2-40B4-BE49-F238E27FC236}">
                <a16:creationId xmlns:a16="http://schemas.microsoft.com/office/drawing/2014/main" id="{DCB96483-CC52-4D4C-8774-9DA7E1A9730A}"/>
              </a:ext>
            </a:extLst>
          </p:cNvPr>
          <p:cNvSpPr/>
          <p:nvPr userDrawn="1"/>
        </p:nvSpPr>
        <p:spPr>
          <a:xfrm rot="-5400000">
            <a:off x="960246" y="2124071"/>
            <a:ext cx="1118394" cy="39012"/>
          </a:xfrm>
          <a:custGeom>
            <a:avLst/>
            <a:gdLst/>
            <a:ahLst/>
            <a:cxnLst/>
            <a:rect l="l" t="t" r="r" b="b"/>
            <a:pathLst>
              <a:path w="2236788" h="78023" extrusionOk="0">
                <a:moveTo>
                  <a:pt x="2236788" y="1417"/>
                </a:moveTo>
                <a:lnTo>
                  <a:pt x="1582834" y="1417"/>
                </a:lnTo>
                <a:lnTo>
                  <a:pt x="1497807" y="78023"/>
                </a:lnTo>
                <a:lnTo>
                  <a:pt x="1412780" y="1417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37B6E6"/>
            </a:solidFill>
            <a:prstDash val="solid"/>
            <a:miter lim="400000"/>
            <a:headEnd type="none" w="sm" len="sm"/>
            <a:tailEnd type="oval" w="lg" len="lg"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26;p3">
            <a:extLst>
              <a:ext uri="{FF2B5EF4-FFF2-40B4-BE49-F238E27FC236}">
                <a16:creationId xmlns:a16="http://schemas.microsoft.com/office/drawing/2014/main" id="{383A26AA-5F41-694A-A497-9F16130E3713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658231" y="1896345"/>
            <a:ext cx="3105606" cy="6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6B6D205C-97BB-9D4A-8949-4C8CC0E9E67F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1658231" y="1284815"/>
            <a:ext cx="3105606" cy="56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2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5" name="Google Shape;627;p60">
            <a:extLst>
              <a:ext uri="{FF2B5EF4-FFF2-40B4-BE49-F238E27FC236}">
                <a16:creationId xmlns:a16="http://schemas.microsoft.com/office/drawing/2014/main" id="{68EAA74D-7267-F34E-BBD4-E71AF5E427EC}"/>
              </a:ext>
            </a:extLst>
          </p:cNvPr>
          <p:cNvSpPr/>
          <p:nvPr userDrawn="1"/>
        </p:nvSpPr>
        <p:spPr>
          <a:xfrm rot="-5400000">
            <a:off x="2210757" y="3282497"/>
            <a:ext cx="1175543" cy="38303"/>
          </a:xfrm>
          <a:custGeom>
            <a:avLst/>
            <a:gdLst/>
            <a:ahLst/>
            <a:cxnLst/>
            <a:rect l="l" t="t" r="r" b="b"/>
            <a:pathLst>
              <a:path w="2351085" h="76606" extrusionOk="0">
                <a:moveTo>
                  <a:pt x="2351085" y="2382"/>
                </a:moveTo>
                <a:lnTo>
                  <a:pt x="873218" y="0"/>
                </a:lnTo>
                <a:lnTo>
                  <a:pt x="788191" y="76606"/>
                </a:lnTo>
                <a:lnTo>
                  <a:pt x="703164" y="0"/>
                </a:lnTo>
                <a:lnTo>
                  <a:pt x="0" y="1"/>
                </a:lnTo>
              </a:path>
            </a:pathLst>
          </a:custGeom>
          <a:noFill/>
          <a:ln w="19050" cap="flat" cmpd="sng">
            <a:solidFill>
              <a:srgbClr val="65A281"/>
            </a:solidFill>
            <a:prstDash val="solid"/>
            <a:miter lim="400000"/>
            <a:headEnd type="oval" w="lg" len="lg"/>
            <a:tailEnd type="none" w="sm" len="sm"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3">
            <a:extLst>
              <a:ext uri="{FF2B5EF4-FFF2-40B4-BE49-F238E27FC236}">
                <a16:creationId xmlns:a16="http://schemas.microsoft.com/office/drawing/2014/main" id="{70E0975C-8B10-8541-A017-EE55A20ECD66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2992643" y="3559932"/>
            <a:ext cx="3105606" cy="6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7" name="Google Shape;26;p3">
            <a:extLst>
              <a:ext uri="{FF2B5EF4-FFF2-40B4-BE49-F238E27FC236}">
                <a16:creationId xmlns:a16="http://schemas.microsoft.com/office/drawing/2014/main" id="{CF8E7016-EC8F-C244-91CA-37C148E8D5A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2992643" y="2948402"/>
            <a:ext cx="3105606" cy="56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2000" b="1" i="0" baseline="0" smtClean="0">
                <a:solidFill>
                  <a:srgbClr val="66A08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8" name="Google Shape;32;p4">
            <a:extLst>
              <a:ext uri="{FF2B5EF4-FFF2-40B4-BE49-F238E27FC236}">
                <a16:creationId xmlns:a16="http://schemas.microsoft.com/office/drawing/2014/main" id="{E7429C52-FE96-BB4E-9937-11EAB647CA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27500" y="4960131"/>
            <a:ext cx="7254374" cy="99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29" name="Google Shape;14;p1">
            <a:extLst>
              <a:ext uri="{FF2B5EF4-FFF2-40B4-BE49-F238E27FC236}">
                <a16:creationId xmlns:a16="http://schemas.microsoft.com/office/drawing/2014/main" id="{78DF2D56-B241-B145-B93C-7A5B42BBFC2C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62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userDrawn="1">
  <p:cSld name="TWO_OBJECTS_WITH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baseline="0">
                <a:solidFill>
                  <a:srgbClr val="60AEDC"/>
                </a:solidFill>
                <a:latin typeface="Montserrat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baseline="0">
                <a:solidFill>
                  <a:srgbClr val="60AEDC"/>
                </a:solidFill>
                <a:latin typeface="Montserrat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3" name="Google Shape;25;p3">
            <a:extLst>
              <a:ext uri="{FF2B5EF4-FFF2-40B4-BE49-F238E27FC236}">
                <a16:creationId xmlns:a16="http://schemas.microsoft.com/office/drawing/2014/main" id="{82787BC3-8EB7-DD4F-BB95-70C7786D4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600" y="431404"/>
            <a:ext cx="109510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14;p1">
            <a:extLst>
              <a:ext uri="{FF2B5EF4-FFF2-40B4-BE49-F238E27FC236}">
                <a16:creationId xmlns:a16="http://schemas.microsoft.com/office/drawing/2014/main" id="{4E25FFFB-74C6-354F-B3F7-2138605F28C2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 userDrawn="1">
  <p:cSld name="1_Comparis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5231814" y="43140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baseline="0">
                <a:solidFill>
                  <a:srgbClr val="60AEDC"/>
                </a:solidFill>
                <a:latin typeface="Montserrat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3" name="Google Shape;25;p3">
            <a:extLst>
              <a:ext uri="{FF2B5EF4-FFF2-40B4-BE49-F238E27FC236}">
                <a16:creationId xmlns:a16="http://schemas.microsoft.com/office/drawing/2014/main" id="{82787BC3-8EB7-DD4F-BB95-70C7786D469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45601" y="431405"/>
            <a:ext cx="447460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Social Media</a:t>
            </a:r>
            <a:endParaRPr dirty="0"/>
          </a:p>
        </p:txBody>
      </p:sp>
      <p:sp>
        <p:nvSpPr>
          <p:cNvPr id="8" name="Google Shape;14;p1">
            <a:extLst>
              <a:ext uri="{FF2B5EF4-FFF2-40B4-BE49-F238E27FC236}">
                <a16:creationId xmlns:a16="http://schemas.microsoft.com/office/drawing/2014/main" id="{4E25FFFB-74C6-354F-B3F7-2138605F28C2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  <p:grpSp>
        <p:nvGrpSpPr>
          <p:cNvPr id="9" name="Google Shape;2393;p93">
            <a:extLst>
              <a:ext uri="{FF2B5EF4-FFF2-40B4-BE49-F238E27FC236}">
                <a16:creationId xmlns:a16="http://schemas.microsoft.com/office/drawing/2014/main" id="{B4C6AC93-6253-A242-9FE3-83F6F5D65326}"/>
              </a:ext>
            </a:extLst>
          </p:cNvPr>
          <p:cNvGrpSpPr/>
          <p:nvPr userDrawn="1"/>
        </p:nvGrpSpPr>
        <p:grpSpPr>
          <a:xfrm>
            <a:off x="645601" y="1415075"/>
            <a:ext cx="648798" cy="648798"/>
            <a:chOff x="1315586" y="1408094"/>
            <a:chExt cx="947338" cy="947338"/>
          </a:xfrm>
        </p:grpSpPr>
        <p:sp>
          <p:nvSpPr>
            <p:cNvPr id="10" name="Google Shape;2394;p93">
              <a:extLst>
                <a:ext uri="{FF2B5EF4-FFF2-40B4-BE49-F238E27FC236}">
                  <a16:creationId xmlns:a16="http://schemas.microsoft.com/office/drawing/2014/main" id="{30AE5335-AFF7-144A-AE90-538635126208}"/>
                </a:ext>
              </a:extLst>
            </p:cNvPr>
            <p:cNvSpPr/>
            <p:nvPr/>
          </p:nvSpPr>
          <p:spPr>
            <a:xfrm>
              <a:off x="1315586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395;p93">
              <a:extLst>
                <a:ext uri="{FF2B5EF4-FFF2-40B4-BE49-F238E27FC236}">
                  <a16:creationId xmlns:a16="http://schemas.microsoft.com/office/drawing/2014/main" id="{04BE2B60-926E-8247-B4CE-F728134BED34}"/>
                </a:ext>
              </a:extLst>
            </p:cNvPr>
            <p:cNvSpPr/>
            <p:nvPr/>
          </p:nvSpPr>
          <p:spPr>
            <a:xfrm>
              <a:off x="1490569" y="1581216"/>
              <a:ext cx="597373" cy="600107"/>
            </a:xfrm>
            <a:custGeom>
              <a:avLst/>
              <a:gdLst/>
              <a:ahLst/>
              <a:cxnLst/>
              <a:rect l="l" t="t" r="r" b="b"/>
              <a:pathLst>
                <a:path w="378" h="378" extrusionOk="0">
                  <a:moveTo>
                    <a:pt x="35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66"/>
                    <a:pt x="12" y="378"/>
                    <a:pt x="26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5" y="378"/>
                    <a:pt x="207" y="375"/>
                    <a:pt x="207" y="372"/>
                  </a:cubicBezTo>
                  <a:cubicBezTo>
                    <a:pt x="207" y="230"/>
                    <a:pt x="207" y="230"/>
                    <a:pt x="207" y="230"/>
                  </a:cubicBezTo>
                  <a:cubicBezTo>
                    <a:pt x="207" y="227"/>
                    <a:pt x="205" y="224"/>
                    <a:pt x="201" y="224"/>
                  </a:cubicBezTo>
                  <a:cubicBezTo>
                    <a:pt x="160" y="224"/>
                    <a:pt x="160" y="224"/>
                    <a:pt x="160" y="224"/>
                  </a:cubicBezTo>
                  <a:cubicBezTo>
                    <a:pt x="160" y="181"/>
                    <a:pt x="160" y="181"/>
                    <a:pt x="160" y="181"/>
                  </a:cubicBezTo>
                  <a:cubicBezTo>
                    <a:pt x="201" y="181"/>
                    <a:pt x="201" y="181"/>
                    <a:pt x="201" y="181"/>
                  </a:cubicBezTo>
                  <a:cubicBezTo>
                    <a:pt x="205" y="181"/>
                    <a:pt x="207" y="179"/>
                    <a:pt x="207" y="175"/>
                  </a:cubicBezTo>
                  <a:cubicBezTo>
                    <a:pt x="207" y="135"/>
                    <a:pt x="207" y="135"/>
                    <a:pt x="207" y="135"/>
                  </a:cubicBezTo>
                  <a:cubicBezTo>
                    <a:pt x="207" y="93"/>
                    <a:pt x="232" y="68"/>
                    <a:pt x="272" y="68"/>
                  </a:cubicBezTo>
                  <a:cubicBezTo>
                    <a:pt x="287" y="68"/>
                    <a:pt x="301" y="69"/>
                    <a:pt x="309" y="69"/>
                  </a:cubicBezTo>
                  <a:cubicBezTo>
                    <a:pt x="309" y="107"/>
                    <a:pt x="309" y="107"/>
                    <a:pt x="309" y="107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56" y="107"/>
                    <a:pt x="252" y="125"/>
                    <a:pt x="252" y="140"/>
                  </a:cubicBezTo>
                  <a:cubicBezTo>
                    <a:pt x="252" y="175"/>
                    <a:pt x="252" y="175"/>
                    <a:pt x="252" y="175"/>
                  </a:cubicBezTo>
                  <a:cubicBezTo>
                    <a:pt x="252" y="179"/>
                    <a:pt x="255" y="181"/>
                    <a:pt x="258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258" y="224"/>
                    <a:pt x="258" y="224"/>
                    <a:pt x="258" y="224"/>
                  </a:cubicBezTo>
                  <a:cubicBezTo>
                    <a:pt x="255" y="224"/>
                    <a:pt x="252" y="227"/>
                    <a:pt x="252" y="230"/>
                  </a:cubicBezTo>
                  <a:cubicBezTo>
                    <a:pt x="252" y="372"/>
                    <a:pt x="252" y="372"/>
                    <a:pt x="252" y="372"/>
                  </a:cubicBezTo>
                  <a:cubicBezTo>
                    <a:pt x="252" y="375"/>
                    <a:pt x="255" y="378"/>
                    <a:pt x="258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66" y="378"/>
                    <a:pt x="378" y="366"/>
                    <a:pt x="378" y="352"/>
                  </a:cubicBezTo>
                  <a:cubicBezTo>
                    <a:pt x="378" y="27"/>
                    <a:pt x="378" y="27"/>
                    <a:pt x="378" y="27"/>
                  </a:cubicBezTo>
                  <a:cubicBezTo>
                    <a:pt x="378" y="12"/>
                    <a:pt x="366" y="0"/>
                    <a:pt x="352" y="0"/>
                  </a:cubicBezTo>
                  <a:close/>
                  <a:moveTo>
                    <a:pt x="366" y="352"/>
                  </a:moveTo>
                  <a:cubicBezTo>
                    <a:pt x="366" y="359"/>
                    <a:pt x="359" y="366"/>
                    <a:pt x="352" y="366"/>
                  </a:cubicBezTo>
                  <a:cubicBezTo>
                    <a:pt x="264" y="366"/>
                    <a:pt x="264" y="366"/>
                    <a:pt x="264" y="366"/>
                  </a:cubicBezTo>
                  <a:cubicBezTo>
                    <a:pt x="264" y="236"/>
                    <a:pt x="264" y="236"/>
                    <a:pt x="264" y="236"/>
                  </a:cubicBezTo>
                  <a:cubicBezTo>
                    <a:pt x="306" y="236"/>
                    <a:pt x="306" y="236"/>
                    <a:pt x="306" y="236"/>
                  </a:cubicBezTo>
                  <a:cubicBezTo>
                    <a:pt x="309" y="236"/>
                    <a:pt x="311" y="234"/>
                    <a:pt x="312" y="231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4"/>
                    <a:pt x="319" y="173"/>
                    <a:pt x="318" y="171"/>
                  </a:cubicBezTo>
                  <a:cubicBezTo>
                    <a:pt x="316" y="170"/>
                    <a:pt x="315" y="169"/>
                    <a:pt x="313" y="169"/>
                  </a:cubicBezTo>
                  <a:cubicBezTo>
                    <a:pt x="264" y="169"/>
                    <a:pt x="264" y="169"/>
                    <a:pt x="264" y="169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4" y="126"/>
                    <a:pt x="268" y="119"/>
                    <a:pt x="286" y="119"/>
                  </a:cubicBezTo>
                  <a:cubicBezTo>
                    <a:pt x="315" y="119"/>
                    <a:pt x="315" y="119"/>
                    <a:pt x="315" y="119"/>
                  </a:cubicBezTo>
                  <a:cubicBezTo>
                    <a:pt x="318" y="119"/>
                    <a:pt x="321" y="116"/>
                    <a:pt x="321" y="11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1" y="61"/>
                    <a:pt x="319" y="58"/>
                    <a:pt x="316" y="58"/>
                  </a:cubicBezTo>
                  <a:cubicBezTo>
                    <a:pt x="310" y="57"/>
                    <a:pt x="292" y="56"/>
                    <a:pt x="272" y="56"/>
                  </a:cubicBezTo>
                  <a:cubicBezTo>
                    <a:pt x="225" y="56"/>
                    <a:pt x="195" y="86"/>
                    <a:pt x="195" y="135"/>
                  </a:cubicBezTo>
                  <a:cubicBezTo>
                    <a:pt x="195" y="169"/>
                    <a:pt x="195" y="169"/>
                    <a:pt x="195" y="169"/>
                  </a:cubicBezTo>
                  <a:cubicBezTo>
                    <a:pt x="154" y="169"/>
                    <a:pt x="154" y="169"/>
                    <a:pt x="154" y="169"/>
                  </a:cubicBezTo>
                  <a:cubicBezTo>
                    <a:pt x="151" y="169"/>
                    <a:pt x="148" y="172"/>
                    <a:pt x="148" y="175"/>
                  </a:cubicBezTo>
                  <a:cubicBezTo>
                    <a:pt x="148" y="230"/>
                    <a:pt x="148" y="230"/>
                    <a:pt x="148" y="230"/>
                  </a:cubicBezTo>
                  <a:cubicBezTo>
                    <a:pt x="148" y="234"/>
                    <a:pt x="151" y="236"/>
                    <a:pt x="154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95" y="366"/>
                    <a:pt x="195" y="366"/>
                    <a:pt x="195" y="366"/>
                  </a:cubicBezTo>
                  <a:cubicBezTo>
                    <a:pt x="26" y="366"/>
                    <a:pt x="26" y="366"/>
                    <a:pt x="26" y="366"/>
                  </a:cubicBezTo>
                  <a:cubicBezTo>
                    <a:pt x="19" y="366"/>
                    <a:pt x="12" y="359"/>
                    <a:pt x="12" y="35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19"/>
                    <a:pt x="19" y="12"/>
                    <a:pt x="26" y="12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9" y="12"/>
                    <a:pt x="366" y="19"/>
                    <a:pt x="366" y="27"/>
                  </a:cubicBezTo>
                  <a:lnTo>
                    <a:pt x="366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2396;p93">
            <a:extLst>
              <a:ext uri="{FF2B5EF4-FFF2-40B4-BE49-F238E27FC236}">
                <a16:creationId xmlns:a16="http://schemas.microsoft.com/office/drawing/2014/main" id="{37BD09D2-F8C0-0B42-B19F-861535ADF8E5}"/>
              </a:ext>
            </a:extLst>
          </p:cNvPr>
          <p:cNvGrpSpPr/>
          <p:nvPr userDrawn="1"/>
        </p:nvGrpSpPr>
        <p:grpSpPr>
          <a:xfrm>
            <a:off x="645601" y="2159412"/>
            <a:ext cx="648798" cy="648798"/>
            <a:chOff x="2744227" y="1408094"/>
            <a:chExt cx="947338" cy="947338"/>
          </a:xfrm>
        </p:grpSpPr>
        <p:sp>
          <p:nvSpPr>
            <p:cNvPr id="14" name="Google Shape;2397;p93">
              <a:extLst>
                <a:ext uri="{FF2B5EF4-FFF2-40B4-BE49-F238E27FC236}">
                  <a16:creationId xmlns:a16="http://schemas.microsoft.com/office/drawing/2014/main" id="{E9DF36ED-F892-5748-8FE5-882A6EEF200F}"/>
                </a:ext>
              </a:extLst>
            </p:cNvPr>
            <p:cNvSpPr/>
            <p:nvPr/>
          </p:nvSpPr>
          <p:spPr>
            <a:xfrm>
              <a:off x="2744227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398;p93">
              <a:extLst>
                <a:ext uri="{FF2B5EF4-FFF2-40B4-BE49-F238E27FC236}">
                  <a16:creationId xmlns:a16="http://schemas.microsoft.com/office/drawing/2014/main" id="{727BFB84-AC4F-6A4C-A2F3-B8D4FAAD4F25}"/>
                </a:ext>
              </a:extLst>
            </p:cNvPr>
            <p:cNvSpPr/>
            <p:nvPr/>
          </p:nvSpPr>
          <p:spPr>
            <a:xfrm>
              <a:off x="2985509" y="1581899"/>
              <a:ext cx="464775" cy="598740"/>
            </a:xfrm>
            <a:custGeom>
              <a:avLst/>
              <a:gdLst/>
              <a:ahLst/>
              <a:cxnLst/>
              <a:rect l="l" t="t" r="r" b="b"/>
              <a:pathLst>
                <a:path w="294" h="377" extrusionOk="0">
                  <a:moveTo>
                    <a:pt x="156" y="0"/>
                  </a:moveTo>
                  <a:cubicBezTo>
                    <a:pt x="58" y="0"/>
                    <a:pt x="0" y="69"/>
                    <a:pt x="0" y="137"/>
                  </a:cubicBezTo>
                  <a:cubicBezTo>
                    <a:pt x="0" y="178"/>
                    <a:pt x="17" y="210"/>
                    <a:pt x="46" y="222"/>
                  </a:cubicBezTo>
                  <a:cubicBezTo>
                    <a:pt x="50" y="224"/>
                    <a:pt x="54" y="224"/>
                    <a:pt x="58" y="222"/>
                  </a:cubicBezTo>
                  <a:cubicBezTo>
                    <a:pt x="61" y="220"/>
                    <a:pt x="64" y="217"/>
                    <a:pt x="65" y="213"/>
                  </a:cubicBezTo>
                  <a:cubicBezTo>
                    <a:pt x="65" y="211"/>
                    <a:pt x="66" y="208"/>
                    <a:pt x="67" y="204"/>
                  </a:cubicBezTo>
                  <a:cubicBezTo>
                    <a:pt x="68" y="201"/>
                    <a:pt x="69" y="198"/>
                    <a:pt x="69" y="196"/>
                  </a:cubicBezTo>
                  <a:cubicBezTo>
                    <a:pt x="71" y="188"/>
                    <a:pt x="70" y="185"/>
                    <a:pt x="65" y="179"/>
                  </a:cubicBezTo>
                  <a:cubicBezTo>
                    <a:pt x="57" y="169"/>
                    <a:pt x="53" y="157"/>
                    <a:pt x="53" y="142"/>
                  </a:cubicBezTo>
                  <a:cubicBezTo>
                    <a:pt x="53" y="96"/>
                    <a:pt x="87" y="47"/>
                    <a:pt x="150" y="47"/>
                  </a:cubicBezTo>
                  <a:cubicBezTo>
                    <a:pt x="200" y="47"/>
                    <a:pt x="231" y="76"/>
                    <a:pt x="231" y="122"/>
                  </a:cubicBezTo>
                  <a:cubicBezTo>
                    <a:pt x="231" y="182"/>
                    <a:pt x="205" y="227"/>
                    <a:pt x="171" y="227"/>
                  </a:cubicBezTo>
                  <a:cubicBezTo>
                    <a:pt x="161" y="227"/>
                    <a:pt x="153" y="223"/>
                    <a:pt x="148" y="217"/>
                  </a:cubicBezTo>
                  <a:cubicBezTo>
                    <a:pt x="143" y="211"/>
                    <a:pt x="141" y="203"/>
                    <a:pt x="143" y="194"/>
                  </a:cubicBezTo>
                  <a:cubicBezTo>
                    <a:pt x="146" y="185"/>
                    <a:pt x="149" y="175"/>
                    <a:pt x="151" y="166"/>
                  </a:cubicBezTo>
                  <a:cubicBezTo>
                    <a:pt x="157" y="148"/>
                    <a:pt x="162" y="132"/>
                    <a:pt x="162" y="118"/>
                  </a:cubicBezTo>
                  <a:cubicBezTo>
                    <a:pt x="162" y="96"/>
                    <a:pt x="148" y="81"/>
                    <a:pt x="128" y="81"/>
                  </a:cubicBezTo>
                  <a:cubicBezTo>
                    <a:pt x="102" y="81"/>
                    <a:pt x="81" y="107"/>
                    <a:pt x="81" y="141"/>
                  </a:cubicBezTo>
                  <a:cubicBezTo>
                    <a:pt x="81" y="158"/>
                    <a:pt x="86" y="170"/>
                    <a:pt x="88" y="175"/>
                  </a:cubicBezTo>
                  <a:cubicBezTo>
                    <a:pt x="84" y="189"/>
                    <a:pt x="65" y="272"/>
                    <a:pt x="61" y="287"/>
                  </a:cubicBezTo>
                  <a:cubicBezTo>
                    <a:pt x="54" y="316"/>
                    <a:pt x="58" y="351"/>
                    <a:pt x="60" y="368"/>
                  </a:cubicBezTo>
                  <a:cubicBezTo>
                    <a:pt x="60" y="369"/>
                    <a:pt x="60" y="369"/>
                    <a:pt x="60" y="369"/>
                  </a:cubicBezTo>
                  <a:cubicBezTo>
                    <a:pt x="61" y="373"/>
                    <a:pt x="63" y="375"/>
                    <a:pt x="67" y="376"/>
                  </a:cubicBezTo>
                  <a:cubicBezTo>
                    <a:pt x="68" y="377"/>
                    <a:pt x="68" y="377"/>
                    <a:pt x="69" y="377"/>
                  </a:cubicBezTo>
                  <a:cubicBezTo>
                    <a:pt x="72" y="377"/>
                    <a:pt x="74" y="375"/>
                    <a:pt x="76" y="373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88" y="358"/>
                    <a:pt x="107" y="331"/>
                    <a:pt x="115" y="303"/>
                  </a:cubicBezTo>
                  <a:cubicBezTo>
                    <a:pt x="117" y="296"/>
                    <a:pt x="123" y="272"/>
                    <a:pt x="127" y="257"/>
                  </a:cubicBezTo>
                  <a:cubicBezTo>
                    <a:pt x="138" y="268"/>
                    <a:pt x="157" y="275"/>
                    <a:pt x="175" y="275"/>
                  </a:cubicBezTo>
                  <a:cubicBezTo>
                    <a:pt x="244" y="275"/>
                    <a:pt x="294" y="212"/>
                    <a:pt x="294" y="126"/>
                  </a:cubicBezTo>
                  <a:cubicBezTo>
                    <a:pt x="294" y="64"/>
                    <a:pt x="242" y="0"/>
                    <a:pt x="156" y="0"/>
                  </a:cubicBezTo>
                  <a:close/>
                  <a:moveTo>
                    <a:pt x="175" y="263"/>
                  </a:moveTo>
                  <a:cubicBezTo>
                    <a:pt x="154" y="263"/>
                    <a:pt x="135" y="252"/>
                    <a:pt x="129" y="241"/>
                  </a:cubicBezTo>
                  <a:cubicBezTo>
                    <a:pt x="128" y="238"/>
                    <a:pt x="126" y="237"/>
                    <a:pt x="123" y="237"/>
                  </a:cubicBezTo>
                  <a:cubicBezTo>
                    <a:pt x="121" y="238"/>
                    <a:pt x="119" y="239"/>
                    <a:pt x="118" y="242"/>
                  </a:cubicBezTo>
                  <a:cubicBezTo>
                    <a:pt x="118" y="242"/>
                    <a:pt x="106" y="290"/>
                    <a:pt x="103" y="299"/>
                  </a:cubicBezTo>
                  <a:cubicBezTo>
                    <a:pt x="99" y="317"/>
                    <a:pt x="87" y="339"/>
                    <a:pt x="71" y="360"/>
                  </a:cubicBezTo>
                  <a:cubicBezTo>
                    <a:pt x="69" y="342"/>
                    <a:pt x="67" y="314"/>
                    <a:pt x="73" y="290"/>
                  </a:cubicBezTo>
                  <a:cubicBezTo>
                    <a:pt x="77" y="273"/>
                    <a:pt x="100" y="176"/>
                    <a:pt x="100" y="176"/>
                  </a:cubicBezTo>
                  <a:cubicBezTo>
                    <a:pt x="100" y="174"/>
                    <a:pt x="100" y="173"/>
                    <a:pt x="99" y="172"/>
                  </a:cubicBezTo>
                  <a:cubicBezTo>
                    <a:pt x="99" y="172"/>
                    <a:pt x="93" y="159"/>
                    <a:pt x="93" y="141"/>
                  </a:cubicBezTo>
                  <a:cubicBezTo>
                    <a:pt x="93" y="114"/>
                    <a:pt x="108" y="93"/>
                    <a:pt x="128" y="93"/>
                  </a:cubicBezTo>
                  <a:cubicBezTo>
                    <a:pt x="148" y="93"/>
                    <a:pt x="150" y="112"/>
                    <a:pt x="150" y="118"/>
                  </a:cubicBezTo>
                  <a:cubicBezTo>
                    <a:pt x="150" y="130"/>
                    <a:pt x="145" y="145"/>
                    <a:pt x="140" y="162"/>
                  </a:cubicBezTo>
                  <a:cubicBezTo>
                    <a:pt x="137" y="172"/>
                    <a:pt x="134" y="182"/>
                    <a:pt x="132" y="191"/>
                  </a:cubicBezTo>
                  <a:cubicBezTo>
                    <a:pt x="129" y="203"/>
                    <a:pt x="131" y="215"/>
                    <a:pt x="138" y="224"/>
                  </a:cubicBezTo>
                  <a:cubicBezTo>
                    <a:pt x="146" y="234"/>
                    <a:pt x="158" y="239"/>
                    <a:pt x="171" y="239"/>
                  </a:cubicBezTo>
                  <a:cubicBezTo>
                    <a:pt x="212" y="239"/>
                    <a:pt x="243" y="189"/>
                    <a:pt x="243" y="122"/>
                  </a:cubicBezTo>
                  <a:cubicBezTo>
                    <a:pt x="243" y="69"/>
                    <a:pt x="206" y="35"/>
                    <a:pt x="150" y="35"/>
                  </a:cubicBezTo>
                  <a:cubicBezTo>
                    <a:pt x="88" y="35"/>
                    <a:pt x="41" y="81"/>
                    <a:pt x="41" y="142"/>
                  </a:cubicBezTo>
                  <a:cubicBezTo>
                    <a:pt x="41" y="160"/>
                    <a:pt x="46" y="175"/>
                    <a:pt x="56" y="187"/>
                  </a:cubicBezTo>
                  <a:cubicBezTo>
                    <a:pt x="58" y="190"/>
                    <a:pt x="58" y="190"/>
                    <a:pt x="58" y="193"/>
                  </a:cubicBezTo>
                  <a:cubicBezTo>
                    <a:pt x="57" y="195"/>
                    <a:pt x="56" y="198"/>
                    <a:pt x="55" y="202"/>
                  </a:cubicBezTo>
                  <a:cubicBezTo>
                    <a:pt x="55" y="205"/>
                    <a:pt x="54" y="208"/>
                    <a:pt x="53" y="210"/>
                  </a:cubicBezTo>
                  <a:cubicBezTo>
                    <a:pt x="53" y="211"/>
                    <a:pt x="53" y="211"/>
                    <a:pt x="53" y="211"/>
                  </a:cubicBezTo>
                  <a:cubicBezTo>
                    <a:pt x="52" y="211"/>
                    <a:pt x="52" y="212"/>
                    <a:pt x="51" y="211"/>
                  </a:cubicBezTo>
                  <a:cubicBezTo>
                    <a:pt x="26" y="201"/>
                    <a:pt x="12" y="173"/>
                    <a:pt x="12" y="137"/>
                  </a:cubicBezTo>
                  <a:cubicBezTo>
                    <a:pt x="12" y="85"/>
                    <a:pt x="56" y="12"/>
                    <a:pt x="156" y="12"/>
                  </a:cubicBezTo>
                  <a:cubicBezTo>
                    <a:pt x="235" y="12"/>
                    <a:pt x="282" y="70"/>
                    <a:pt x="282" y="126"/>
                  </a:cubicBezTo>
                  <a:cubicBezTo>
                    <a:pt x="282" y="207"/>
                    <a:pt x="238" y="263"/>
                    <a:pt x="175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2402;p93">
            <a:extLst>
              <a:ext uri="{FF2B5EF4-FFF2-40B4-BE49-F238E27FC236}">
                <a16:creationId xmlns:a16="http://schemas.microsoft.com/office/drawing/2014/main" id="{DB7C3F19-F425-2A4F-8776-54415B9CDEAA}"/>
              </a:ext>
            </a:extLst>
          </p:cNvPr>
          <p:cNvGrpSpPr/>
          <p:nvPr userDrawn="1"/>
        </p:nvGrpSpPr>
        <p:grpSpPr>
          <a:xfrm>
            <a:off x="653362" y="2903749"/>
            <a:ext cx="648798" cy="648798"/>
            <a:chOff x="4172868" y="1408094"/>
            <a:chExt cx="947338" cy="947338"/>
          </a:xfrm>
        </p:grpSpPr>
        <p:sp>
          <p:nvSpPr>
            <p:cNvPr id="17" name="Google Shape;2403;p93">
              <a:extLst>
                <a:ext uri="{FF2B5EF4-FFF2-40B4-BE49-F238E27FC236}">
                  <a16:creationId xmlns:a16="http://schemas.microsoft.com/office/drawing/2014/main" id="{9DC151F9-1266-AA4B-8117-9BCACD6FDB20}"/>
                </a:ext>
              </a:extLst>
            </p:cNvPr>
            <p:cNvSpPr/>
            <p:nvPr/>
          </p:nvSpPr>
          <p:spPr>
            <a:xfrm>
              <a:off x="4172868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04;p93">
              <a:extLst>
                <a:ext uri="{FF2B5EF4-FFF2-40B4-BE49-F238E27FC236}">
                  <a16:creationId xmlns:a16="http://schemas.microsoft.com/office/drawing/2014/main" id="{7C78F622-F404-2C45-A8EB-E82E9CB3BFDA}"/>
                </a:ext>
              </a:extLst>
            </p:cNvPr>
            <p:cNvSpPr/>
            <p:nvPr/>
          </p:nvSpPr>
          <p:spPr>
            <a:xfrm>
              <a:off x="4339649" y="1573014"/>
              <a:ext cx="613777" cy="616511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270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53" y="0"/>
                    <a:pt x="0" y="53"/>
                    <a:pt x="0" y="118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335"/>
                    <a:pt x="53" y="388"/>
                    <a:pt x="118" y="388"/>
                  </a:cubicBezTo>
                  <a:cubicBezTo>
                    <a:pt x="270" y="388"/>
                    <a:pt x="270" y="388"/>
                    <a:pt x="270" y="388"/>
                  </a:cubicBezTo>
                  <a:cubicBezTo>
                    <a:pt x="335" y="388"/>
                    <a:pt x="388" y="335"/>
                    <a:pt x="388" y="270"/>
                  </a:cubicBezTo>
                  <a:cubicBezTo>
                    <a:pt x="388" y="118"/>
                    <a:pt x="388" y="118"/>
                    <a:pt x="388" y="118"/>
                  </a:cubicBezTo>
                  <a:cubicBezTo>
                    <a:pt x="388" y="53"/>
                    <a:pt x="335" y="0"/>
                    <a:pt x="270" y="0"/>
                  </a:cubicBezTo>
                  <a:close/>
                  <a:moveTo>
                    <a:pt x="376" y="270"/>
                  </a:moveTo>
                  <a:cubicBezTo>
                    <a:pt x="376" y="329"/>
                    <a:pt x="329" y="376"/>
                    <a:pt x="270" y="376"/>
                  </a:cubicBezTo>
                  <a:cubicBezTo>
                    <a:pt x="118" y="376"/>
                    <a:pt x="118" y="376"/>
                    <a:pt x="118" y="376"/>
                  </a:cubicBezTo>
                  <a:cubicBezTo>
                    <a:pt x="59" y="376"/>
                    <a:pt x="12" y="329"/>
                    <a:pt x="12" y="270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60"/>
                    <a:pt x="59" y="12"/>
                    <a:pt x="118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329" y="12"/>
                    <a:pt x="376" y="60"/>
                    <a:pt x="376" y="118"/>
                  </a:cubicBezTo>
                  <a:lnTo>
                    <a:pt x="376" y="270"/>
                  </a:lnTo>
                  <a:close/>
                  <a:moveTo>
                    <a:pt x="194" y="109"/>
                  </a:moveTo>
                  <a:cubicBezTo>
                    <a:pt x="147" y="109"/>
                    <a:pt x="109" y="147"/>
                    <a:pt x="109" y="194"/>
                  </a:cubicBezTo>
                  <a:cubicBezTo>
                    <a:pt x="109" y="241"/>
                    <a:pt x="147" y="279"/>
                    <a:pt x="194" y="279"/>
                  </a:cubicBezTo>
                  <a:cubicBezTo>
                    <a:pt x="241" y="279"/>
                    <a:pt x="279" y="241"/>
                    <a:pt x="279" y="194"/>
                  </a:cubicBezTo>
                  <a:cubicBezTo>
                    <a:pt x="279" y="147"/>
                    <a:pt x="241" y="109"/>
                    <a:pt x="194" y="109"/>
                  </a:cubicBezTo>
                  <a:close/>
                  <a:moveTo>
                    <a:pt x="194" y="267"/>
                  </a:moveTo>
                  <a:cubicBezTo>
                    <a:pt x="154" y="267"/>
                    <a:pt x="121" y="234"/>
                    <a:pt x="121" y="194"/>
                  </a:cubicBezTo>
                  <a:cubicBezTo>
                    <a:pt x="121" y="154"/>
                    <a:pt x="154" y="121"/>
                    <a:pt x="194" y="121"/>
                  </a:cubicBezTo>
                  <a:cubicBezTo>
                    <a:pt x="234" y="121"/>
                    <a:pt x="267" y="154"/>
                    <a:pt x="267" y="194"/>
                  </a:cubicBezTo>
                  <a:cubicBezTo>
                    <a:pt x="267" y="234"/>
                    <a:pt x="234" y="267"/>
                    <a:pt x="194" y="267"/>
                  </a:cubicBezTo>
                  <a:close/>
                  <a:moveTo>
                    <a:pt x="299" y="60"/>
                  </a:moveTo>
                  <a:cubicBezTo>
                    <a:pt x="283" y="60"/>
                    <a:pt x="270" y="73"/>
                    <a:pt x="270" y="89"/>
                  </a:cubicBezTo>
                  <a:cubicBezTo>
                    <a:pt x="270" y="105"/>
                    <a:pt x="283" y="118"/>
                    <a:pt x="299" y="118"/>
                  </a:cubicBezTo>
                  <a:cubicBezTo>
                    <a:pt x="316" y="118"/>
                    <a:pt x="329" y="105"/>
                    <a:pt x="329" y="89"/>
                  </a:cubicBezTo>
                  <a:cubicBezTo>
                    <a:pt x="329" y="73"/>
                    <a:pt x="316" y="60"/>
                    <a:pt x="299" y="60"/>
                  </a:cubicBezTo>
                  <a:close/>
                  <a:moveTo>
                    <a:pt x="299" y="106"/>
                  </a:moveTo>
                  <a:cubicBezTo>
                    <a:pt x="290" y="106"/>
                    <a:pt x="282" y="98"/>
                    <a:pt x="282" y="89"/>
                  </a:cubicBezTo>
                  <a:cubicBezTo>
                    <a:pt x="282" y="79"/>
                    <a:pt x="290" y="72"/>
                    <a:pt x="299" y="72"/>
                  </a:cubicBezTo>
                  <a:cubicBezTo>
                    <a:pt x="309" y="72"/>
                    <a:pt x="317" y="79"/>
                    <a:pt x="317" y="89"/>
                  </a:cubicBezTo>
                  <a:cubicBezTo>
                    <a:pt x="317" y="98"/>
                    <a:pt x="309" y="106"/>
                    <a:pt x="299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2405;p93">
            <a:extLst>
              <a:ext uri="{FF2B5EF4-FFF2-40B4-BE49-F238E27FC236}">
                <a16:creationId xmlns:a16="http://schemas.microsoft.com/office/drawing/2014/main" id="{E3C5EAD3-F659-884F-AF27-1E81D4AA81D8}"/>
              </a:ext>
            </a:extLst>
          </p:cNvPr>
          <p:cNvGrpSpPr/>
          <p:nvPr userDrawn="1"/>
        </p:nvGrpSpPr>
        <p:grpSpPr>
          <a:xfrm>
            <a:off x="660947" y="5153699"/>
            <a:ext cx="648798" cy="648798"/>
            <a:chOff x="8458791" y="1408094"/>
            <a:chExt cx="947338" cy="947338"/>
          </a:xfrm>
        </p:grpSpPr>
        <p:sp>
          <p:nvSpPr>
            <p:cNvPr id="20" name="Google Shape;2406;p93">
              <a:extLst>
                <a:ext uri="{FF2B5EF4-FFF2-40B4-BE49-F238E27FC236}">
                  <a16:creationId xmlns:a16="http://schemas.microsoft.com/office/drawing/2014/main" id="{94A015ED-B103-9342-AD3F-A732D3630A51}"/>
                </a:ext>
              </a:extLst>
            </p:cNvPr>
            <p:cNvSpPr/>
            <p:nvPr/>
          </p:nvSpPr>
          <p:spPr>
            <a:xfrm>
              <a:off x="8458791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07;p93">
              <a:extLst>
                <a:ext uri="{FF2B5EF4-FFF2-40B4-BE49-F238E27FC236}">
                  <a16:creationId xmlns:a16="http://schemas.microsoft.com/office/drawing/2014/main" id="{A6D0F8C0-0C6D-6E44-9C44-2197B571F7E8}"/>
                </a:ext>
              </a:extLst>
            </p:cNvPr>
            <p:cNvSpPr/>
            <p:nvPr/>
          </p:nvSpPr>
          <p:spPr>
            <a:xfrm>
              <a:off x="8568842" y="1644781"/>
              <a:ext cx="727236" cy="47297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284" y="125"/>
                  </a:moveTo>
                  <a:cubicBezTo>
                    <a:pt x="244" y="124"/>
                    <a:pt x="203" y="124"/>
                    <a:pt x="163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5" y="124"/>
                    <a:pt x="143" y="127"/>
                    <a:pt x="143" y="130"/>
                  </a:cubicBezTo>
                  <a:cubicBezTo>
                    <a:pt x="143" y="144"/>
                    <a:pt x="143" y="157"/>
                    <a:pt x="143" y="170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2"/>
                    <a:pt x="145" y="184"/>
                    <a:pt x="149" y="185"/>
                  </a:cubicBezTo>
                  <a:cubicBezTo>
                    <a:pt x="164" y="185"/>
                    <a:pt x="179" y="185"/>
                    <a:pt x="194" y="185"/>
                  </a:cubicBezTo>
                  <a:cubicBezTo>
                    <a:pt x="203" y="185"/>
                    <a:pt x="212" y="185"/>
                    <a:pt x="222" y="185"/>
                  </a:cubicBezTo>
                  <a:cubicBezTo>
                    <a:pt x="214" y="206"/>
                    <a:pt x="199" y="221"/>
                    <a:pt x="182" y="227"/>
                  </a:cubicBezTo>
                  <a:cubicBezTo>
                    <a:pt x="182" y="227"/>
                    <a:pt x="182" y="227"/>
                    <a:pt x="181" y="228"/>
                  </a:cubicBezTo>
                  <a:cubicBezTo>
                    <a:pt x="161" y="236"/>
                    <a:pt x="137" y="236"/>
                    <a:pt x="115" y="226"/>
                  </a:cubicBezTo>
                  <a:cubicBezTo>
                    <a:pt x="94" y="216"/>
                    <a:pt x="78" y="198"/>
                    <a:pt x="72" y="177"/>
                  </a:cubicBezTo>
                  <a:cubicBezTo>
                    <a:pt x="72" y="177"/>
                    <a:pt x="72" y="177"/>
                    <a:pt x="72" y="177"/>
                  </a:cubicBezTo>
                  <a:cubicBezTo>
                    <a:pt x="64" y="157"/>
                    <a:pt x="66" y="134"/>
                    <a:pt x="76" y="113"/>
                  </a:cubicBezTo>
                  <a:cubicBezTo>
                    <a:pt x="87" y="92"/>
                    <a:pt x="105" y="77"/>
                    <a:pt x="126" y="71"/>
                  </a:cubicBezTo>
                  <a:cubicBezTo>
                    <a:pt x="148" y="63"/>
                    <a:pt x="174" y="68"/>
                    <a:pt x="204" y="86"/>
                  </a:cubicBezTo>
                  <a:cubicBezTo>
                    <a:pt x="207" y="88"/>
                    <a:pt x="209" y="88"/>
                    <a:pt x="211" y="86"/>
                  </a:cubicBezTo>
                  <a:cubicBezTo>
                    <a:pt x="225" y="73"/>
                    <a:pt x="237" y="60"/>
                    <a:pt x="248" y="48"/>
                  </a:cubicBezTo>
                  <a:cubicBezTo>
                    <a:pt x="249" y="47"/>
                    <a:pt x="249" y="46"/>
                    <a:pt x="249" y="44"/>
                  </a:cubicBezTo>
                  <a:cubicBezTo>
                    <a:pt x="249" y="42"/>
                    <a:pt x="248" y="41"/>
                    <a:pt x="247" y="40"/>
                  </a:cubicBezTo>
                  <a:cubicBezTo>
                    <a:pt x="215" y="13"/>
                    <a:pt x="178" y="0"/>
                    <a:pt x="141" y="3"/>
                  </a:cubicBezTo>
                  <a:cubicBezTo>
                    <a:pt x="105" y="4"/>
                    <a:pt x="69" y="20"/>
                    <a:pt x="42" y="49"/>
                  </a:cubicBezTo>
                  <a:cubicBezTo>
                    <a:pt x="15" y="77"/>
                    <a:pt x="0" y="114"/>
                    <a:pt x="2" y="151"/>
                  </a:cubicBezTo>
                  <a:cubicBezTo>
                    <a:pt x="0" y="212"/>
                    <a:pt x="42" y="271"/>
                    <a:pt x="101" y="290"/>
                  </a:cubicBezTo>
                  <a:cubicBezTo>
                    <a:pt x="117" y="295"/>
                    <a:pt x="134" y="298"/>
                    <a:pt x="150" y="298"/>
                  </a:cubicBezTo>
                  <a:cubicBezTo>
                    <a:pt x="193" y="298"/>
                    <a:pt x="235" y="280"/>
                    <a:pt x="260" y="247"/>
                  </a:cubicBezTo>
                  <a:cubicBezTo>
                    <a:pt x="283" y="219"/>
                    <a:pt x="293" y="179"/>
                    <a:pt x="290" y="130"/>
                  </a:cubicBezTo>
                  <a:cubicBezTo>
                    <a:pt x="290" y="127"/>
                    <a:pt x="287" y="125"/>
                    <a:pt x="284" y="125"/>
                  </a:cubicBezTo>
                  <a:close/>
                  <a:moveTo>
                    <a:pt x="251" y="240"/>
                  </a:moveTo>
                  <a:cubicBezTo>
                    <a:pt x="219" y="280"/>
                    <a:pt x="158" y="297"/>
                    <a:pt x="105" y="279"/>
                  </a:cubicBezTo>
                  <a:cubicBezTo>
                    <a:pt x="51" y="261"/>
                    <a:pt x="12" y="207"/>
                    <a:pt x="14" y="151"/>
                  </a:cubicBezTo>
                  <a:cubicBezTo>
                    <a:pt x="14" y="151"/>
                    <a:pt x="14" y="151"/>
                    <a:pt x="14" y="150"/>
                  </a:cubicBezTo>
                  <a:cubicBezTo>
                    <a:pt x="12" y="117"/>
                    <a:pt x="26" y="83"/>
                    <a:pt x="51" y="57"/>
                  </a:cubicBezTo>
                  <a:cubicBezTo>
                    <a:pt x="75" y="31"/>
                    <a:pt x="109" y="16"/>
                    <a:pt x="142" y="15"/>
                  </a:cubicBezTo>
                  <a:cubicBezTo>
                    <a:pt x="142" y="15"/>
                    <a:pt x="142" y="15"/>
                    <a:pt x="142" y="15"/>
                  </a:cubicBezTo>
                  <a:cubicBezTo>
                    <a:pt x="145" y="15"/>
                    <a:pt x="149" y="15"/>
                    <a:pt x="152" y="15"/>
                  </a:cubicBezTo>
                  <a:cubicBezTo>
                    <a:pt x="180" y="15"/>
                    <a:pt x="209" y="25"/>
                    <a:pt x="234" y="45"/>
                  </a:cubicBezTo>
                  <a:cubicBezTo>
                    <a:pt x="226" y="54"/>
                    <a:pt x="217" y="64"/>
                    <a:pt x="206" y="74"/>
                  </a:cubicBezTo>
                  <a:cubicBezTo>
                    <a:pt x="174" y="55"/>
                    <a:pt x="147" y="51"/>
                    <a:pt x="122" y="59"/>
                  </a:cubicBezTo>
                  <a:cubicBezTo>
                    <a:pt x="98" y="66"/>
                    <a:pt x="77" y="84"/>
                    <a:pt x="65" y="108"/>
                  </a:cubicBezTo>
                  <a:cubicBezTo>
                    <a:pt x="53" y="131"/>
                    <a:pt x="52" y="158"/>
                    <a:pt x="60" y="181"/>
                  </a:cubicBezTo>
                  <a:cubicBezTo>
                    <a:pt x="68" y="205"/>
                    <a:pt x="86" y="225"/>
                    <a:pt x="110" y="237"/>
                  </a:cubicBezTo>
                  <a:cubicBezTo>
                    <a:pt x="135" y="248"/>
                    <a:pt x="163" y="249"/>
                    <a:pt x="186" y="239"/>
                  </a:cubicBezTo>
                  <a:cubicBezTo>
                    <a:pt x="209" y="230"/>
                    <a:pt x="227" y="209"/>
                    <a:pt x="236" y="181"/>
                  </a:cubicBezTo>
                  <a:cubicBezTo>
                    <a:pt x="236" y="179"/>
                    <a:pt x="236" y="177"/>
                    <a:pt x="235" y="176"/>
                  </a:cubicBezTo>
                  <a:cubicBezTo>
                    <a:pt x="234" y="174"/>
                    <a:pt x="232" y="174"/>
                    <a:pt x="230" y="173"/>
                  </a:cubicBezTo>
                  <a:cubicBezTo>
                    <a:pt x="218" y="173"/>
                    <a:pt x="206" y="173"/>
                    <a:pt x="194" y="173"/>
                  </a:cubicBezTo>
                  <a:cubicBezTo>
                    <a:pt x="181" y="173"/>
                    <a:pt x="168" y="173"/>
                    <a:pt x="155" y="173"/>
                  </a:cubicBezTo>
                  <a:cubicBezTo>
                    <a:pt x="155" y="170"/>
                    <a:pt x="155" y="170"/>
                    <a:pt x="155" y="170"/>
                  </a:cubicBezTo>
                  <a:cubicBezTo>
                    <a:pt x="155" y="159"/>
                    <a:pt x="155" y="148"/>
                    <a:pt x="155" y="13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201" y="136"/>
                    <a:pt x="240" y="136"/>
                    <a:pt x="278" y="137"/>
                  </a:cubicBezTo>
                  <a:cubicBezTo>
                    <a:pt x="280" y="180"/>
                    <a:pt x="271" y="215"/>
                    <a:pt x="251" y="240"/>
                  </a:cubicBezTo>
                  <a:close/>
                  <a:moveTo>
                    <a:pt x="453" y="125"/>
                  </a:moveTo>
                  <a:cubicBezTo>
                    <a:pt x="441" y="124"/>
                    <a:pt x="441" y="124"/>
                    <a:pt x="441" y="124"/>
                  </a:cubicBezTo>
                  <a:cubicBezTo>
                    <a:pt x="433" y="124"/>
                    <a:pt x="426" y="124"/>
                    <a:pt x="418" y="124"/>
                  </a:cubicBezTo>
                  <a:cubicBezTo>
                    <a:pt x="418" y="119"/>
                    <a:pt x="418" y="114"/>
                    <a:pt x="418" y="109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18" y="87"/>
                    <a:pt x="415" y="84"/>
                    <a:pt x="412" y="84"/>
                  </a:cubicBezTo>
                  <a:cubicBezTo>
                    <a:pt x="372" y="84"/>
                    <a:pt x="372" y="84"/>
                    <a:pt x="372" y="84"/>
                  </a:cubicBezTo>
                  <a:cubicBezTo>
                    <a:pt x="368" y="84"/>
                    <a:pt x="366" y="87"/>
                    <a:pt x="366" y="90"/>
                  </a:cubicBezTo>
                  <a:cubicBezTo>
                    <a:pt x="366" y="101"/>
                    <a:pt x="366" y="113"/>
                    <a:pt x="365" y="124"/>
                  </a:cubicBezTo>
                  <a:cubicBezTo>
                    <a:pt x="358" y="124"/>
                    <a:pt x="351" y="124"/>
                    <a:pt x="343" y="124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8" y="125"/>
                    <a:pt x="325" y="127"/>
                    <a:pt x="325" y="131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74"/>
                    <a:pt x="328" y="177"/>
                    <a:pt x="331" y="177"/>
                  </a:cubicBezTo>
                  <a:cubicBezTo>
                    <a:pt x="342" y="177"/>
                    <a:pt x="354" y="177"/>
                    <a:pt x="365" y="177"/>
                  </a:cubicBezTo>
                  <a:cubicBezTo>
                    <a:pt x="365" y="181"/>
                    <a:pt x="366" y="186"/>
                    <a:pt x="366" y="190"/>
                  </a:cubicBezTo>
                  <a:cubicBezTo>
                    <a:pt x="366" y="197"/>
                    <a:pt x="366" y="204"/>
                    <a:pt x="366" y="211"/>
                  </a:cubicBezTo>
                  <a:cubicBezTo>
                    <a:pt x="366" y="215"/>
                    <a:pt x="368" y="217"/>
                    <a:pt x="372" y="217"/>
                  </a:cubicBezTo>
                  <a:cubicBezTo>
                    <a:pt x="385" y="217"/>
                    <a:pt x="385" y="217"/>
                    <a:pt x="385" y="217"/>
                  </a:cubicBezTo>
                  <a:cubicBezTo>
                    <a:pt x="394" y="217"/>
                    <a:pt x="403" y="217"/>
                    <a:pt x="412" y="217"/>
                  </a:cubicBezTo>
                  <a:cubicBezTo>
                    <a:pt x="412" y="217"/>
                    <a:pt x="412" y="217"/>
                    <a:pt x="412" y="217"/>
                  </a:cubicBezTo>
                  <a:cubicBezTo>
                    <a:pt x="415" y="217"/>
                    <a:pt x="418" y="215"/>
                    <a:pt x="418" y="211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18" y="198"/>
                    <a:pt x="418" y="188"/>
                    <a:pt x="418" y="177"/>
                  </a:cubicBezTo>
                  <a:cubicBezTo>
                    <a:pt x="453" y="177"/>
                    <a:pt x="453" y="177"/>
                    <a:pt x="453" y="177"/>
                  </a:cubicBezTo>
                  <a:cubicBezTo>
                    <a:pt x="456" y="177"/>
                    <a:pt x="459" y="174"/>
                    <a:pt x="459" y="171"/>
                  </a:cubicBezTo>
                  <a:cubicBezTo>
                    <a:pt x="459" y="131"/>
                    <a:pt x="459" y="131"/>
                    <a:pt x="459" y="131"/>
                  </a:cubicBezTo>
                  <a:cubicBezTo>
                    <a:pt x="459" y="127"/>
                    <a:pt x="456" y="125"/>
                    <a:pt x="453" y="125"/>
                  </a:cubicBezTo>
                  <a:close/>
                  <a:moveTo>
                    <a:pt x="447" y="165"/>
                  </a:moveTo>
                  <a:cubicBezTo>
                    <a:pt x="412" y="165"/>
                    <a:pt x="412" y="165"/>
                    <a:pt x="412" y="165"/>
                  </a:cubicBezTo>
                  <a:cubicBezTo>
                    <a:pt x="409" y="165"/>
                    <a:pt x="406" y="168"/>
                    <a:pt x="406" y="171"/>
                  </a:cubicBezTo>
                  <a:cubicBezTo>
                    <a:pt x="406" y="182"/>
                    <a:pt x="406" y="194"/>
                    <a:pt x="406" y="205"/>
                  </a:cubicBezTo>
                  <a:cubicBezTo>
                    <a:pt x="399" y="205"/>
                    <a:pt x="392" y="205"/>
                    <a:pt x="385" y="205"/>
                  </a:cubicBezTo>
                  <a:cubicBezTo>
                    <a:pt x="378" y="205"/>
                    <a:pt x="378" y="205"/>
                    <a:pt x="378" y="205"/>
                  </a:cubicBezTo>
                  <a:cubicBezTo>
                    <a:pt x="378" y="200"/>
                    <a:pt x="378" y="195"/>
                    <a:pt x="378" y="190"/>
                  </a:cubicBezTo>
                  <a:cubicBezTo>
                    <a:pt x="378" y="184"/>
                    <a:pt x="377" y="177"/>
                    <a:pt x="377" y="171"/>
                  </a:cubicBezTo>
                  <a:cubicBezTo>
                    <a:pt x="377" y="168"/>
                    <a:pt x="375" y="165"/>
                    <a:pt x="371" y="165"/>
                  </a:cubicBezTo>
                  <a:cubicBezTo>
                    <a:pt x="360" y="165"/>
                    <a:pt x="348" y="165"/>
                    <a:pt x="337" y="165"/>
                  </a:cubicBezTo>
                  <a:cubicBezTo>
                    <a:pt x="337" y="136"/>
                    <a:pt x="337" y="136"/>
                    <a:pt x="337" y="136"/>
                  </a:cubicBezTo>
                  <a:cubicBezTo>
                    <a:pt x="343" y="136"/>
                    <a:pt x="343" y="136"/>
                    <a:pt x="343" y="136"/>
                  </a:cubicBezTo>
                  <a:cubicBezTo>
                    <a:pt x="353" y="136"/>
                    <a:pt x="362" y="136"/>
                    <a:pt x="371" y="136"/>
                  </a:cubicBezTo>
                  <a:cubicBezTo>
                    <a:pt x="375" y="136"/>
                    <a:pt x="377" y="134"/>
                    <a:pt x="377" y="130"/>
                  </a:cubicBezTo>
                  <a:cubicBezTo>
                    <a:pt x="377" y="119"/>
                    <a:pt x="378" y="107"/>
                    <a:pt x="378" y="96"/>
                  </a:cubicBezTo>
                  <a:cubicBezTo>
                    <a:pt x="406" y="96"/>
                    <a:pt x="406" y="96"/>
                    <a:pt x="406" y="96"/>
                  </a:cubicBezTo>
                  <a:cubicBezTo>
                    <a:pt x="406" y="109"/>
                    <a:pt x="406" y="109"/>
                    <a:pt x="406" y="109"/>
                  </a:cubicBezTo>
                  <a:cubicBezTo>
                    <a:pt x="406" y="116"/>
                    <a:pt x="406" y="123"/>
                    <a:pt x="406" y="130"/>
                  </a:cubicBezTo>
                  <a:cubicBezTo>
                    <a:pt x="406" y="134"/>
                    <a:pt x="409" y="136"/>
                    <a:pt x="412" y="136"/>
                  </a:cubicBezTo>
                  <a:cubicBezTo>
                    <a:pt x="422" y="136"/>
                    <a:pt x="431" y="136"/>
                    <a:pt x="440" y="136"/>
                  </a:cubicBezTo>
                  <a:cubicBezTo>
                    <a:pt x="447" y="136"/>
                    <a:pt x="447" y="136"/>
                    <a:pt x="447" y="136"/>
                  </a:cubicBezTo>
                  <a:lnTo>
                    <a:pt x="447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408;p93">
            <a:extLst>
              <a:ext uri="{FF2B5EF4-FFF2-40B4-BE49-F238E27FC236}">
                <a16:creationId xmlns:a16="http://schemas.microsoft.com/office/drawing/2014/main" id="{64E6BBF7-1E81-634E-9B9D-F5D6959C2F6A}"/>
              </a:ext>
            </a:extLst>
          </p:cNvPr>
          <p:cNvGrpSpPr/>
          <p:nvPr userDrawn="1"/>
        </p:nvGrpSpPr>
        <p:grpSpPr>
          <a:xfrm>
            <a:off x="653362" y="3648086"/>
            <a:ext cx="648798" cy="648798"/>
            <a:chOff x="5601509" y="1408094"/>
            <a:chExt cx="947338" cy="947338"/>
          </a:xfrm>
        </p:grpSpPr>
        <p:sp>
          <p:nvSpPr>
            <p:cNvPr id="23" name="Google Shape;2409;p93">
              <a:extLst>
                <a:ext uri="{FF2B5EF4-FFF2-40B4-BE49-F238E27FC236}">
                  <a16:creationId xmlns:a16="http://schemas.microsoft.com/office/drawing/2014/main" id="{08227546-8D7A-D141-8767-B3DF438A2446}"/>
                </a:ext>
              </a:extLst>
            </p:cNvPr>
            <p:cNvSpPr/>
            <p:nvPr/>
          </p:nvSpPr>
          <p:spPr>
            <a:xfrm>
              <a:off x="5601509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10;p93">
              <a:extLst>
                <a:ext uri="{FF2B5EF4-FFF2-40B4-BE49-F238E27FC236}">
                  <a16:creationId xmlns:a16="http://schemas.microsoft.com/office/drawing/2014/main" id="{9EA90E79-5064-8F4B-AC45-BE45E1DDD826}"/>
                </a:ext>
              </a:extLst>
            </p:cNvPr>
            <p:cNvSpPr/>
            <p:nvPr/>
          </p:nvSpPr>
          <p:spPr>
            <a:xfrm>
              <a:off x="5780593" y="1641363"/>
              <a:ext cx="589171" cy="479812"/>
            </a:xfrm>
            <a:custGeom>
              <a:avLst/>
              <a:gdLst/>
              <a:ahLst/>
              <a:cxnLst/>
              <a:rect l="l" t="t" r="r" b="b"/>
              <a:pathLst>
                <a:path w="372" h="303" extrusionOk="0">
                  <a:moveTo>
                    <a:pt x="370" y="37"/>
                  </a:moveTo>
                  <a:cubicBezTo>
                    <a:pt x="368" y="35"/>
                    <a:pt x="365" y="34"/>
                    <a:pt x="363" y="35"/>
                  </a:cubicBezTo>
                  <a:cubicBezTo>
                    <a:pt x="357" y="38"/>
                    <a:pt x="351" y="40"/>
                    <a:pt x="345" y="41"/>
                  </a:cubicBezTo>
                  <a:cubicBezTo>
                    <a:pt x="352" y="33"/>
                    <a:pt x="358" y="24"/>
                    <a:pt x="361" y="13"/>
                  </a:cubicBezTo>
                  <a:cubicBezTo>
                    <a:pt x="362" y="11"/>
                    <a:pt x="361" y="8"/>
                    <a:pt x="359" y="7"/>
                  </a:cubicBezTo>
                  <a:cubicBezTo>
                    <a:pt x="357" y="5"/>
                    <a:pt x="354" y="5"/>
                    <a:pt x="352" y="6"/>
                  </a:cubicBezTo>
                  <a:cubicBezTo>
                    <a:pt x="339" y="14"/>
                    <a:pt x="325" y="19"/>
                    <a:pt x="311" y="23"/>
                  </a:cubicBezTo>
                  <a:cubicBezTo>
                    <a:pt x="296" y="8"/>
                    <a:pt x="276" y="0"/>
                    <a:pt x="255" y="0"/>
                  </a:cubicBezTo>
                  <a:cubicBezTo>
                    <a:pt x="211" y="0"/>
                    <a:pt x="175" y="36"/>
                    <a:pt x="175" y="79"/>
                  </a:cubicBezTo>
                  <a:cubicBezTo>
                    <a:pt x="175" y="83"/>
                    <a:pt x="176" y="86"/>
                    <a:pt x="176" y="90"/>
                  </a:cubicBezTo>
                  <a:cubicBezTo>
                    <a:pt x="122" y="85"/>
                    <a:pt x="71" y="58"/>
                    <a:pt x="36" y="16"/>
                  </a:cubicBezTo>
                  <a:cubicBezTo>
                    <a:pt x="35" y="14"/>
                    <a:pt x="33" y="13"/>
                    <a:pt x="31" y="13"/>
                  </a:cubicBezTo>
                  <a:cubicBezTo>
                    <a:pt x="29" y="14"/>
                    <a:pt x="28" y="15"/>
                    <a:pt x="27" y="16"/>
                  </a:cubicBezTo>
                  <a:cubicBezTo>
                    <a:pt x="20" y="29"/>
                    <a:pt x="16" y="42"/>
                    <a:pt x="16" y="56"/>
                  </a:cubicBezTo>
                  <a:cubicBezTo>
                    <a:pt x="16" y="76"/>
                    <a:pt x="23" y="94"/>
                    <a:pt x="35" y="108"/>
                  </a:cubicBezTo>
                  <a:cubicBezTo>
                    <a:pt x="31" y="107"/>
                    <a:pt x="28" y="105"/>
                    <a:pt x="24" y="103"/>
                  </a:cubicBezTo>
                  <a:cubicBezTo>
                    <a:pt x="22" y="102"/>
                    <a:pt x="20" y="102"/>
                    <a:pt x="18" y="103"/>
                  </a:cubicBezTo>
                  <a:cubicBezTo>
                    <a:pt x="16" y="104"/>
                    <a:pt x="15" y="106"/>
                    <a:pt x="15" y="108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15" y="138"/>
                    <a:pt x="31" y="164"/>
                    <a:pt x="54" y="178"/>
                  </a:cubicBezTo>
                  <a:cubicBezTo>
                    <a:pt x="52" y="177"/>
                    <a:pt x="50" y="177"/>
                    <a:pt x="48" y="177"/>
                  </a:cubicBezTo>
                  <a:cubicBezTo>
                    <a:pt x="46" y="176"/>
                    <a:pt x="44" y="177"/>
                    <a:pt x="43" y="179"/>
                  </a:cubicBezTo>
                  <a:cubicBezTo>
                    <a:pt x="41" y="180"/>
                    <a:pt x="41" y="182"/>
                    <a:pt x="41" y="184"/>
                  </a:cubicBezTo>
                  <a:cubicBezTo>
                    <a:pt x="50" y="212"/>
                    <a:pt x="72" y="232"/>
                    <a:pt x="99" y="238"/>
                  </a:cubicBezTo>
                  <a:cubicBezTo>
                    <a:pt x="77" y="252"/>
                    <a:pt x="51" y="259"/>
                    <a:pt x="24" y="259"/>
                  </a:cubicBezTo>
                  <a:cubicBezTo>
                    <a:pt x="19" y="259"/>
                    <a:pt x="13" y="259"/>
                    <a:pt x="8" y="258"/>
                  </a:cubicBezTo>
                  <a:cubicBezTo>
                    <a:pt x="5" y="258"/>
                    <a:pt x="2" y="259"/>
                    <a:pt x="1" y="262"/>
                  </a:cubicBezTo>
                  <a:cubicBezTo>
                    <a:pt x="0" y="265"/>
                    <a:pt x="1" y="268"/>
                    <a:pt x="4" y="269"/>
                  </a:cubicBezTo>
                  <a:cubicBezTo>
                    <a:pt x="38" y="291"/>
                    <a:pt x="78" y="303"/>
                    <a:pt x="120" y="303"/>
                  </a:cubicBezTo>
                  <a:cubicBezTo>
                    <a:pt x="254" y="303"/>
                    <a:pt x="335" y="194"/>
                    <a:pt x="335" y="88"/>
                  </a:cubicBezTo>
                  <a:cubicBezTo>
                    <a:pt x="335" y="86"/>
                    <a:pt x="335" y="84"/>
                    <a:pt x="335" y="81"/>
                  </a:cubicBezTo>
                  <a:cubicBezTo>
                    <a:pt x="348" y="71"/>
                    <a:pt x="360" y="58"/>
                    <a:pt x="370" y="44"/>
                  </a:cubicBezTo>
                  <a:cubicBezTo>
                    <a:pt x="372" y="42"/>
                    <a:pt x="371" y="39"/>
                    <a:pt x="370" y="37"/>
                  </a:cubicBezTo>
                  <a:close/>
                  <a:moveTo>
                    <a:pt x="325" y="74"/>
                  </a:moveTo>
                  <a:cubicBezTo>
                    <a:pt x="323" y="75"/>
                    <a:pt x="322" y="77"/>
                    <a:pt x="322" y="79"/>
                  </a:cubicBezTo>
                  <a:cubicBezTo>
                    <a:pt x="323" y="82"/>
                    <a:pt x="323" y="85"/>
                    <a:pt x="323" y="88"/>
                  </a:cubicBezTo>
                  <a:cubicBezTo>
                    <a:pt x="323" y="188"/>
                    <a:pt x="247" y="291"/>
                    <a:pt x="120" y="291"/>
                  </a:cubicBezTo>
                  <a:cubicBezTo>
                    <a:pt x="89" y="291"/>
                    <a:pt x="59" y="284"/>
                    <a:pt x="31" y="271"/>
                  </a:cubicBezTo>
                  <a:cubicBezTo>
                    <a:pt x="64" y="270"/>
                    <a:pt x="94" y="258"/>
                    <a:pt x="119" y="238"/>
                  </a:cubicBezTo>
                  <a:cubicBezTo>
                    <a:pt x="121" y="237"/>
                    <a:pt x="122" y="234"/>
                    <a:pt x="121" y="232"/>
                  </a:cubicBezTo>
                  <a:cubicBezTo>
                    <a:pt x="121" y="229"/>
                    <a:pt x="118" y="228"/>
                    <a:pt x="116" y="228"/>
                  </a:cubicBezTo>
                  <a:cubicBezTo>
                    <a:pt x="90" y="227"/>
                    <a:pt x="67" y="212"/>
                    <a:pt x="56" y="190"/>
                  </a:cubicBezTo>
                  <a:cubicBezTo>
                    <a:pt x="65" y="190"/>
                    <a:pt x="74" y="189"/>
                    <a:pt x="82" y="187"/>
                  </a:cubicBezTo>
                  <a:cubicBezTo>
                    <a:pt x="84" y="186"/>
                    <a:pt x="86" y="184"/>
                    <a:pt x="86" y="181"/>
                  </a:cubicBezTo>
                  <a:cubicBezTo>
                    <a:pt x="86" y="178"/>
                    <a:pt x="84" y="176"/>
                    <a:pt x="81" y="176"/>
                  </a:cubicBezTo>
                  <a:cubicBezTo>
                    <a:pt x="53" y="170"/>
                    <a:pt x="32" y="146"/>
                    <a:pt x="28" y="118"/>
                  </a:cubicBezTo>
                  <a:cubicBezTo>
                    <a:pt x="36" y="121"/>
                    <a:pt x="45" y="123"/>
                    <a:pt x="54" y="124"/>
                  </a:cubicBezTo>
                  <a:cubicBezTo>
                    <a:pt x="57" y="124"/>
                    <a:pt x="59" y="122"/>
                    <a:pt x="60" y="119"/>
                  </a:cubicBezTo>
                  <a:cubicBezTo>
                    <a:pt x="61" y="117"/>
                    <a:pt x="60" y="114"/>
                    <a:pt x="58" y="113"/>
                  </a:cubicBezTo>
                  <a:cubicBezTo>
                    <a:pt x="39" y="100"/>
                    <a:pt x="28" y="79"/>
                    <a:pt x="28" y="56"/>
                  </a:cubicBezTo>
                  <a:cubicBezTo>
                    <a:pt x="28" y="47"/>
                    <a:pt x="30" y="38"/>
                    <a:pt x="33" y="30"/>
                  </a:cubicBezTo>
                  <a:cubicBezTo>
                    <a:pt x="71" y="73"/>
                    <a:pt x="125" y="99"/>
                    <a:pt x="183" y="102"/>
                  </a:cubicBezTo>
                  <a:cubicBezTo>
                    <a:pt x="185" y="102"/>
                    <a:pt x="187" y="102"/>
                    <a:pt x="188" y="100"/>
                  </a:cubicBezTo>
                  <a:cubicBezTo>
                    <a:pt x="189" y="99"/>
                    <a:pt x="190" y="97"/>
                    <a:pt x="189" y="95"/>
                  </a:cubicBezTo>
                  <a:cubicBezTo>
                    <a:pt x="188" y="90"/>
                    <a:pt x="187" y="85"/>
                    <a:pt x="187" y="79"/>
                  </a:cubicBezTo>
                  <a:cubicBezTo>
                    <a:pt x="187" y="42"/>
                    <a:pt x="218" y="12"/>
                    <a:pt x="255" y="12"/>
                  </a:cubicBezTo>
                  <a:cubicBezTo>
                    <a:pt x="274" y="12"/>
                    <a:pt x="291" y="20"/>
                    <a:pt x="304" y="33"/>
                  </a:cubicBezTo>
                  <a:cubicBezTo>
                    <a:pt x="306" y="35"/>
                    <a:pt x="308" y="35"/>
                    <a:pt x="310" y="35"/>
                  </a:cubicBezTo>
                  <a:cubicBezTo>
                    <a:pt x="321" y="33"/>
                    <a:pt x="332" y="29"/>
                    <a:pt x="342" y="25"/>
                  </a:cubicBezTo>
                  <a:cubicBezTo>
                    <a:pt x="337" y="34"/>
                    <a:pt x="329" y="41"/>
                    <a:pt x="320" y="47"/>
                  </a:cubicBezTo>
                  <a:cubicBezTo>
                    <a:pt x="317" y="48"/>
                    <a:pt x="316" y="51"/>
                    <a:pt x="317" y="54"/>
                  </a:cubicBezTo>
                  <a:cubicBezTo>
                    <a:pt x="318" y="57"/>
                    <a:pt x="321" y="58"/>
                    <a:pt x="324" y="58"/>
                  </a:cubicBezTo>
                  <a:cubicBezTo>
                    <a:pt x="332" y="57"/>
                    <a:pt x="340" y="55"/>
                    <a:pt x="348" y="53"/>
                  </a:cubicBezTo>
                  <a:cubicBezTo>
                    <a:pt x="341" y="61"/>
                    <a:pt x="333" y="68"/>
                    <a:pt x="325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416692-43FD-4245-B666-ED5DCF9C63FB}"/>
              </a:ext>
            </a:extLst>
          </p:cNvPr>
          <p:cNvGrpSpPr/>
          <p:nvPr userDrawn="1"/>
        </p:nvGrpSpPr>
        <p:grpSpPr>
          <a:xfrm>
            <a:off x="653362" y="4392423"/>
            <a:ext cx="648798" cy="648798"/>
            <a:chOff x="6863370" y="4703272"/>
            <a:chExt cx="947338" cy="947338"/>
          </a:xfrm>
        </p:grpSpPr>
        <p:sp>
          <p:nvSpPr>
            <p:cNvPr id="28" name="Google Shape;2409;p93">
              <a:extLst>
                <a:ext uri="{FF2B5EF4-FFF2-40B4-BE49-F238E27FC236}">
                  <a16:creationId xmlns:a16="http://schemas.microsoft.com/office/drawing/2014/main" id="{A50D7E5F-3856-EE44-B111-EB19A6A260CB}"/>
                </a:ext>
              </a:extLst>
            </p:cNvPr>
            <p:cNvSpPr/>
            <p:nvPr/>
          </p:nvSpPr>
          <p:spPr>
            <a:xfrm>
              <a:off x="6863370" y="4703272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15A6EC0-11F8-9346-A265-5CDEABD4F6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019990" y="4904831"/>
              <a:ext cx="656250" cy="548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520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0D2E-6FBA-4FD1-8421-A6719BE9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F7488-E908-449F-9D54-1B273519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D9DE-0076-4E30-AF2C-BEE538ABC3B4}" type="datetime1">
              <a:rPr lang="en-US" smtClean="0"/>
              <a:t>7/12/2022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1A45E-BB61-4DCE-A0BF-8D89FD67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7959-ACB2-4DC9-A43E-47D185A66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1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01168"/>
            <a:ext cx="11460480" cy="365760"/>
          </a:xfrm>
        </p:spPr>
        <p:txBody>
          <a:bodyPr>
            <a:normAutofit/>
          </a:bodyPr>
          <a:lstStyle>
            <a:lvl1pPr algn="l">
              <a:defRPr sz="1800" b="1" i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82880" y="530352"/>
            <a:ext cx="11460480" cy="310896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i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400">
                <a:latin typeface="Arial" pitchFamily="34" charset="0"/>
                <a:cs typeface="Arial" pitchFamily="34" charset="0"/>
              </a:defRPr>
            </a:lvl2pPr>
            <a:lvl3pPr>
              <a:defRPr sz="14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PH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4480" y="838200"/>
            <a:ext cx="11704320" cy="0"/>
          </a:xfrm>
          <a:prstGeom prst="line">
            <a:avLst/>
          </a:prstGeom>
          <a:ln w="38100">
            <a:solidFill>
              <a:srgbClr val="003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" y="6400800"/>
            <a:ext cx="11805920" cy="3108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PH" dirty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89237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DB96-899D-4288-8F65-17AC41AC2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5701E-1EE7-4E83-9B83-E002AE7EF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BF5D1-D838-4376-A4A9-51887A4E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87D3-D495-476F-ABC8-F3F4F094F2E5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9E8ED-0060-4EA8-A6A6-53379081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565F0-7B30-4FD2-BEF3-61FC2826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50AA7-F98E-4B9C-B468-68893261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1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30605" y="543621"/>
            <a:ext cx="4595395" cy="128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Organization Structure</a:t>
            </a:r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AB1E1634-11FE-A748-9834-E20917EB5810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  <p:sp>
        <p:nvSpPr>
          <p:cNvPr id="10" name="Google Shape;26;p3">
            <a:extLst>
              <a:ext uri="{FF2B5EF4-FFF2-40B4-BE49-F238E27FC236}">
                <a16:creationId xmlns:a16="http://schemas.microsoft.com/office/drawing/2014/main" id="{E4A55986-2A7A-D040-86C7-A4FB4CF5D20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5143500" y="543620"/>
            <a:ext cx="6756400" cy="128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95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A14C-0C76-482E-B384-AB02CA8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F10B-B2CC-401F-941E-A214A29B6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0B07A-F942-4F7A-A62C-89192FB7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87D3-D495-476F-ABC8-F3F4F094F2E5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EC603-DD58-415F-8408-E493DEFB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E44A-EE9E-4F2C-A72E-6D666A1E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50AA7-F98E-4B9C-B468-68893261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104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D6227-BA2E-4F73-A49C-2F9EC4DE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87D3-D495-476F-ABC8-F3F4F094F2E5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0E09D-F330-40AD-BA25-8ABAC700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DC391-BE01-40C8-8683-1403455E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50AA7-F98E-4B9C-B468-68893261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7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05" y="543621"/>
            <a:ext cx="63486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AB7C0536-7F22-2747-B45C-B3AF23FCD5E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65712" y="1869184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71953FE9-38DF-884D-A3A0-A2F96C89C287}"/>
              </a:ext>
            </a:extLst>
          </p:cNvPr>
          <p:cNvSpPr txBox="1">
            <a:spLocks noGrp="1"/>
          </p:cNvSpPr>
          <p:nvPr>
            <p:ph type="body" idx="15" hasCustomPrompt="1"/>
          </p:nvPr>
        </p:nvSpPr>
        <p:spPr>
          <a:xfrm>
            <a:off x="230605" y="1869184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1" name="Google Shape;26;p3">
            <a:extLst>
              <a:ext uri="{FF2B5EF4-FFF2-40B4-BE49-F238E27FC236}">
                <a16:creationId xmlns:a16="http://schemas.microsoft.com/office/drawing/2014/main" id="{2C3AC24B-4B91-E143-988A-C452F2D2E049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1165712" y="3177972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4" name="Google Shape;26;p3">
            <a:extLst>
              <a:ext uri="{FF2B5EF4-FFF2-40B4-BE49-F238E27FC236}">
                <a16:creationId xmlns:a16="http://schemas.microsoft.com/office/drawing/2014/main" id="{95244237-B653-EF4D-8424-539B01FB9254}"/>
              </a:ext>
            </a:extLst>
          </p:cNvPr>
          <p:cNvSpPr txBox="1">
            <a:spLocks noGrp="1"/>
          </p:cNvSpPr>
          <p:nvPr>
            <p:ph type="body" idx="17" hasCustomPrompt="1"/>
          </p:nvPr>
        </p:nvSpPr>
        <p:spPr>
          <a:xfrm>
            <a:off x="230605" y="3177972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5" name="Google Shape;26;p3">
            <a:extLst>
              <a:ext uri="{FF2B5EF4-FFF2-40B4-BE49-F238E27FC236}">
                <a16:creationId xmlns:a16="http://schemas.microsoft.com/office/drawing/2014/main" id="{4BC7C11E-729C-774F-BAAC-084372DBA5D4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165712" y="4509858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8" name="Google Shape;26;p3">
            <a:extLst>
              <a:ext uri="{FF2B5EF4-FFF2-40B4-BE49-F238E27FC236}">
                <a16:creationId xmlns:a16="http://schemas.microsoft.com/office/drawing/2014/main" id="{0E2C037A-1742-B446-8645-94BC4613452C}"/>
              </a:ext>
            </a:extLst>
          </p:cNvPr>
          <p:cNvSpPr txBox="1">
            <a:spLocks noGrp="1"/>
          </p:cNvSpPr>
          <p:nvPr>
            <p:ph type="body" idx="19" hasCustomPrompt="1"/>
          </p:nvPr>
        </p:nvSpPr>
        <p:spPr>
          <a:xfrm>
            <a:off x="230605" y="4509858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7" name="Google Shape;14;p1">
            <a:extLst>
              <a:ext uri="{FF2B5EF4-FFF2-40B4-BE49-F238E27FC236}">
                <a16:creationId xmlns:a16="http://schemas.microsoft.com/office/drawing/2014/main" id="{43F01EB5-E988-954C-985A-4E18FCE638F4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4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AB7C0536-7F22-2747-B45C-B3AF23FCD5E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812504" y="4008631"/>
            <a:ext cx="3833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3B201725-5E26-0545-8144-B80416A5767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7812504" y="2387600"/>
            <a:ext cx="3833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6A18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71953FE9-38DF-884D-A3A0-A2F96C89C287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3875504" y="766569"/>
            <a:ext cx="366829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4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5" name="Google Shape;26;p3">
            <a:extLst>
              <a:ext uri="{FF2B5EF4-FFF2-40B4-BE49-F238E27FC236}">
                <a16:creationId xmlns:a16="http://schemas.microsoft.com/office/drawing/2014/main" id="{D3168A41-C771-9649-BCD3-EF96AC1726F2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3875504" y="2387600"/>
            <a:ext cx="3668294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4000" b="1" i="0" baseline="0" smtClean="0">
                <a:solidFill>
                  <a:srgbClr val="66A18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8" name="Google Shape;26;p3">
            <a:extLst>
              <a:ext uri="{FF2B5EF4-FFF2-40B4-BE49-F238E27FC236}">
                <a16:creationId xmlns:a16="http://schemas.microsoft.com/office/drawing/2014/main" id="{B80018B8-2DF6-D844-9C61-D881E9564A1E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7812504" y="766569"/>
            <a:ext cx="3833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9" name="Google Shape;26;p3">
            <a:extLst>
              <a:ext uri="{FF2B5EF4-FFF2-40B4-BE49-F238E27FC236}">
                <a16:creationId xmlns:a16="http://schemas.microsoft.com/office/drawing/2014/main" id="{76FEF6EA-0A99-5F43-B9D1-7522CD624864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3875503" y="4008631"/>
            <a:ext cx="366829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4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9" name="Google Shape;14;p1">
            <a:extLst>
              <a:ext uri="{FF2B5EF4-FFF2-40B4-BE49-F238E27FC236}">
                <a16:creationId xmlns:a16="http://schemas.microsoft.com/office/drawing/2014/main" id="{F5F5837B-654F-B54F-8C1B-DCBF38F387BD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3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278773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0" name="Google Shape;810;p65">
            <a:extLst>
              <a:ext uri="{FF2B5EF4-FFF2-40B4-BE49-F238E27FC236}">
                <a16:creationId xmlns:a16="http://schemas.microsoft.com/office/drawing/2014/main" id="{60458DD1-C859-E545-A91C-822CFDEC1676}"/>
              </a:ext>
            </a:extLst>
          </p:cNvPr>
          <p:cNvSpPr/>
          <p:nvPr userDrawn="1"/>
        </p:nvSpPr>
        <p:spPr>
          <a:xfrm>
            <a:off x="2666190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11;p65">
            <a:extLst>
              <a:ext uri="{FF2B5EF4-FFF2-40B4-BE49-F238E27FC236}">
                <a16:creationId xmlns:a16="http://schemas.microsoft.com/office/drawing/2014/main" id="{48F67384-73D7-AB4A-9CCE-7E0529BB8F8D}"/>
              </a:ext>
            </a:extLst>
          </p:cNvPr>
          <p:cNvSpPr/>
          <p:nvPr userDrawn="1"/>
        </p:nvSpPr>
        <p:spPr>
          <a:xfrm>
            <a:off x="5509607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12;p65">
            <a:extLst>
              <a:ext uri="{FF2B5EF4-FFF2-40B4-BE49-F238E27FC236}">
                <a16:creationId xmlns:a16="http://schemas.microsoft.com/office/drawing/2014/main" id="{7A4FBA78-FF05-B94E-83B7-9490AB2A943E}"/>
              </a:ext>
            </a:extLst>
          </p:cNvPr>
          <p:cNvSpPr/>
          <p:nvPr userDrawn="1"/>
        </p:nvSpPr>
        <p:spPr>
          <a:xfrm>
            <a:off x="8360627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814;p65">
            <a:extLst>
              <a:ext uri="{FF2B5EF4-FFF2-40B4-BE49-F238E27FC236}">
                <a16:creationId xmlns:a16="http://schemas.microsoft.com/office/drawing/2014/main" id="{08F36074-A623-9C44-9566-03D1E444703F}"/>
              </a:ext>
            </a:extLst>
          </p:cNvPr>
          <p:cNvSpPr/>
          <p:nvPr/>
        </p:nvSpPr>
        <p:spPr>
          <a:xfrm>
            <a:off x="9132889" y="1720440"/>
            <a:ext cx="1456896" cy="1456896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817;p65">
            <a:extLst>
              <a:ext uri="{FF2B5EF4-FFF2-40B4-BE49-F238E27FC236}">
                <a16:creationId xmlns:a16="http://schemas.microsoft.com/office/drawing/2014/main" id="{9C73D7F7-397C-704F-9820-656E1B551F06}"/>
              </a:ext>
            </a:extLst>
          </p:cNvPr>
          <p:cNvSpPr/>
          <p:nvPr/>
        </p:nvSpPr>
        <p:spPr>
          <a:xfrm>
            <a:off x="6276772" y="1719888"/>
            <a:ext cx="1458000" cy="1458000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20;p65">
            <a:extLst>
              <a:ext uri="{FF2B5EF4-FFF2-40B4-BE49-F238E27FC236}">
                <a16:creationId xmlns:a16="http://schemas.microsoft.com/office/drawing/2014/main" id="{A8188F26-B1A1-F24E-A88C-ED0A95C2F6E0}"/>
              </a:ext>
            </a:extLst>
          </p:cNvPr>
          <p:cNvSpPr/>
          <p:nvPr/>
        </p:nvSpPr>
        <p:spPr>
          <a:xfrm>
            <a:off x="3419984" y="1719888"/>
            <a:ext cx="1458000" cy="145800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23;p65">
            <a:extLst>
              <a:ext uri="{FF2B5EF4-FFF2-40B4-BE49-F238E27FC236}">
                <a16:creationId xmlns:a16="http://schemas.microsoft.com/office/drawing/2014/main" id="{94852C0C-95B0-F340-AA4A-B70522A71392}"/>
              </a:ext>
            </a:extLst>
          </p:cNvPr>
          <p:cNvSpPr/>
          <p:nvPr/>
        </p:nvSpPr>
        <p:spPr>
          <a:xfrm>
            <a:off x="533590" y="1631657"/>
            <a:ext cx="1458000" cy="145800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6;p3">
            <a:extLst>
              <a:ext uri="{FF2B5EF4-FFF2-40B4-BE49-F238E27FC236}">
                <a16:creationId xmlns:a16="http://schemas.microsoft.com/office/drawing/2014/main" id="{EA3A6861-E59F-F14C-8D43-A8A3A93DFF9F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3478" y="3258099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6" name="Google Shape;26;p3">
            <a:extLst>
              <a:ext uri="{FF2B5EF4-FFF2-40B4-BE49-F238E27FC236}">
                <a16:creationId xmlns:a16="http://schemas.microsoft.com/office/drawing/2014/main" id="{E3675DB3-2A03-0545-BB40-654D266DE73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3375530" y="3274611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7" name="Google Shape;26;p3">
            <a:extLst>
              <a:ext uri="{FF2B5EF4-FFF2-40B4-BE49-F238E27FC236}">
                <a16:creationId xmlns:a16="http://schemas.microsoft.com/office/drawing/2014/main" id="{19B6B230-059B-D24E-BAD2-8D01FE9870E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252411" y="3274610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8" name="Google Shape;26;p3">
            <a:extLst>
              <a:ext uri="{FF2B5EF4-FFF2-40B4-BE49-F238E27FC236}">
                <a16:creationId xmlns:a16="http://schemas.microsoft.com/office/drawing/2014/main" id="{0928D8DC-15BD-2447-A2BE-C64CA3FEFDC9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9123278" y="3274610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14;p1">
            <a:extLst>
              <a:ext uri="{FF2B5EF4-FFF2-40B4-BE49-F238E27FC236}">
                <a16:creationId xmlns:a16="http://schemas.microsoft.com/office/drawing/2014/main" id="{7C2EE391-4110-E340-8DDC-5BF0BD30CDB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1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278773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0" name="Google Shape;810;p65">
            <a:extLst>
              <a:ext uri="{FF2B5EF4-FFF2-40B4-BE49-F238E27FC236}">
                <a16:creationId xmlns:a16="http://schemas.microsoft.com/office/drawing/2014/main" id="{60458DD1-C859-E545-A91C-822CFDEC1676}"/>
              </a:ext>
            </a:extLst>
          </p:cNvPr>
          <p:cNvSpPr/>
          <p:nvPr userDrawn="1"/>
        </p:nvSpPr>
        <p:spPr>
          <a:xfrm>
            <a:off x="2666190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11;p65">
            <a:extLst>
              <a:ext uri="{FF2B5EF4-FFF2-40B4-BE49-F238E27FC236}">
                <a16:creationId xmlns:a16="http://schemas.microsoft.com/office/drawing/2014/main" id="{48F67384-73D7-AB4A-9CCE-7E0529BB8F8D}"/>
              </a:ext>
            </a:extLst>
          </p:cNvPr>
          <p:cNvSpPr/>
          <p:nvPr userDrawn="1"/>
        </p:nvSpPr>
        <p:spPr>
          <a:xfrm>
            <a:off x="5509607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12;p65">
            <a:extLst>
              <a:ext uri="{FF2B5EF4-FFF2-40B4-BE49-F238E27FC236}">
                <a16:creationId xmlns:a16="http://schemas.microsoft.com/office/drawing/2014/main" id="{7A4FBA78-FF05-B94E-83B7-9490AB2A943E}"/>
              </a:ext>
            </a:extLst>
          </p:cNvPr>
          <p:cNvSpPr/>
          <p:nvPr userDrawn="1"/>
        </p:nvSpPr>
        <p:spPr>
          <a:xfrm>
            <a:off x="8360627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6;p3">
            <a:extLst>
              <a:ext uri="{FF2B5EF4-FFF2-40B4-BE49-F238E27FC236}">
                <a16:creationId xmlns:a16="http://schemas.microsoft.com/office/drawing/2014/main" id="{EA3A6861-E59F-F14C-8D43-A8A3A93DFF9F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3478" y="3258099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6" name="Google Shape;26;p3">
            <a:extLst>
              <a:ext uri="{FF2B5EF4-FFF2-40B4-BE49-F238E27FC236}">
                <a16:creationId xmlns:a16="http://schemas.microsoft.com/office/drawing/2014/main" id="{E3675DB3-2A03-0545-BB40-654D266DE73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3375530" y="3274611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7" name="Google Shape;26;p3">
            <a:extLst>
              <a:ext uri="{FF2B5EF4-FFF2-40B4-BE49-F238E27FC236}">
                <a16:creationId xmlns:a16="http://schemas.microsoft.com/office/drawing/2014/main" id="{19B6B230-059B-D24E-BAD2-8D01FE9870E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252411" y="3274610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8" name="Google Shape;26;p3">
            <a:extLst>
              <a:ext uri="{FF2B5EF4-FFF2-40B4-BE49-F238E27FC236}">
                <a16:creationId xmlns:a16="http://schemas.microsoft.com/office/drawing/2014/main" id="{0928D8DC-15BD-2447-A2BE-C64CA3FEFDC9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9123278" y="3274610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14;p1">
            <a:extLst>
              <a:ext uri="{FF2B5EF4-FFF2-40B4-BE49-F238E27FC236}">
                <a16:creationId xmlns:a16="http://schemas.microsoft.com/office/drawing/2014/main" id="{7C2EE391-4110-E340-8DDC-5BF0BD30CDB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grpSp>
        <p:nvGrpSpPr>
          <p:cNvPr id="16" name="Google Shape;2582;p96">
            <a:extLst>
              <a:ext uri="{FF2B5EF4-FFF2-40B4-BE49-F238E27FC236}">
                <a16:creationId xmlns:a16="http://schemas.microsoft.com/office/drawing/2014/main" id="{FE927A62-8ADA-FA4F-B98D-C208CCCDAE80}"/>
              </a:ext>
            </a:extLst>
          </p:cNvPr>
          <p:cNvGrpSpPr/>
          <p:nvPr userDrawn="1"/>
        </p:nvGrpSpPr>
        <p:grpSpPr>
          <a:xfrm>
            <a:off x="563477" y="1266311"/>
            <a:ext cx="1624933" cy="1624933"/>
            <a:chOff x="1315586" y="1408094"/>
            <a:chExt cx="947338" cy="947338"/>
          </a:xfrm>
        </p:grpSpPr>
        <p:sp>
          <p:nvSpPr>
            <p:cNvPr id="17" name="Google Shape;2583;p96">
              <a:extLst>
                <a:ext uri="{FF2B5EF4-FFF2-40B4-BE49-F238E27FC236}">
                  <a16:creationId xmlns:a16="http://schemas.microsoft.com/office/drawing/2014/main" id="{43E62350-FA90-424A-9D26-F4437E2DF19C}"/>
                </a:ext>
              </a:extLst>
            </p:cNvPr>
            <p:cNvSpPr/>
            <p:nvPr/>
          </p:nvSpPr>
          <p:spPr>
            <a:xfrm>
              <a:off x="1315586" y="1408094"/>
              <a:ext cx="947338" cy="94733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584;p96">
              <a:extLst>
                <a:ext uri="{FF2B5EF4-FFF2-40B4-BE49-F238E27FC236}">
                  <a16:creationId xmlns:a16="http://schemas.microsoft.com/office/drawing/2014/main" id="{6DFD8384-A067-154D-8706-6705D2FA4045}"/>
                </a:ext>
              </a:extLst>
            </p:cNvPr>
            <p:cNvSpPr/>
            <p:nvPr/>
          </p:nvSpPr>
          <p:spPr>
            <a:xfrm>
              <a:off x="1545183" y="1538606"/>
              <a:ext cx="482885" cy="686314"/>
            </a:xfrm>
            <a:custGeom>
              <a:avLst/>
              <a:gdLst/>
              <a:ahLst/>
              <a:cxnLst/>
              <a:rect l="l" t="t" r="r" b="b"/>
              <a:pathLst>
                <a:path w="296" h="421" extrusionOk="0">
                  <a:moveTo>
                    <a:pt x="129" y="286"/>
                  </a:moveTo>
                  <a:cubicBezTo>
                    <a:pt x="169" y="286"/>
                    <a:pt x="169" y="286"/>
                    <a:pt x="169" y="286"/>
                  </a:cubicBezTo>
                  <a:cubicBezTo>
                    <a:pt x="215" y="286"/>
                    <a:pt x="252" y="249"/>
                    <a:pt x="252" y="204"/>
                  </a:cubicBezTo>
                  <a:cubicBezTo>
                    <a:pt x="252" y="83"/>
                    <a:pt x="252" y="83"/>
                    <a:pt x="252" y="83"/>
                  </a:cubicBezTo>
                  <a:cubicBezTo>
                    <a:pt x="252" y="37"/>
                    <a:pt x="215" y="0"/>
                    <a:pt x="1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3" y="0"/>
                    <a:pt x="47" y="37"/>
                    <a:pt x="47" y="83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49"/>
                    <a:pt x="83" y="286"/>
                    <a:pt x="129" y="286"/>
                  </a:cubicBezTo>
                  <a:close/>
                  <a:moveTo>
                    <a:pt x="59" y="156"/>
                  </a:moveTo>
                  <a:cubicBezTo>
                    <a:pt x="65" y="157"/>
                    <a:pt x="71" y="157"/>
                    <a:pt x="76" y="157"/>
                  </a:cubicBezTo>
                  <a:cubicBezTo>
                    <a:pt x="166" y="157"/>
                    <a:pt x="175" y="89"/>
                    <a:pt x="175" y="88"/>
                  </a:cubicBezTo>
                  <a:cubicBezTo>
                    <a:pt x="176" y="85"/>
                    <a:pt x="174" y="82"/>
                    <a:pt x="170" y="81"/>
                  </a:cubicBezTo>
                  <a:cubicBezTo>
                    <a:pt x="167" y="81"/>
                    <a:pt x="164" y="83"/>
                    <a:pt x="164" y="86"/>
                  </a:cubicBezTo>
                  <a:cubicBezTo>
                    <a:pt x="163" y="89"/>
                    <a:pt x="154" y="153"/>
                    <a:pt x="59" y="144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44"/>
                    <a:pt x="90" y="12"/>
                    <a:pt x="12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208" y="12"/>
                    <a:pt x="240" y="44"/>
                    <a:pt x="240" y="8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43"/>
                    <a:pt x="208" y="274"/>
                    <a:pt x="169" y="274"/>
                  </a:cubicBezTo>
                  <a:cubicBezTo>
                    <a:pt x="129" y="274"/>
                    <a:pt x="129" y="274"/>
                    <a:pt x="129" y="274"/>
                  </a:cubicBezTo>
                  <a:cubicBezTo>
                    <a:pt x="90" y="274"/>
                    <a:pt x="59" y="243"/>
                    <a:pt x="59" y="204"/>
                  </a:cubicBezTo>
                  <a:lnTo>
                    <a:pt x="59" y="156"/>
                  </a:lnTo>
                  <a:close/>
                  <a:moveTo>
                    <a:pt x="213" y="298"/>
                  </a:moveTo>
                  <a:cubicBezTo>
                    <a:pt x="206" y="298"/>
                    <a:pt x="206" y="298"/>
                    <a:pt x="206" y="298"/>
                  </a:cubicBezTo>
                  <a:cubicBezTo>
                    <a:pt x="204" y="298"/>
                    <a:pt x="202" y="299"/>
                    <a:pt x="201" y="302"/>
                  </a:cubicBezTo>
                  <a:cubicBezTo>
                    <a:pt x="193" y="317"/>
                    <a:pt x="172" y="327"/>
                    <a:pt x="148" y="327"/>
                  </a:cubicBezTo>
                  <a:cubicBezTo>
                    <a:pt x="123" y="327"/>
                    <a:pt x="102" y="317"/>
                    <a:pt x="94" y="302"/>
                  </a:cubicBezTo>
                  <a:cubicBezTo>
                    <a:pt x="93" y="299"/>
                    <a:pt x="91" y="298"/>
                    <a:pt x="89" y="298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37" y="298"/>
                    <a:pt x="0" y="335"/>
                    <a:pt x="0" y="381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0" y="418"/>
                    <a:pt x="2" y="421"/>
                    <a:pt x="6" y="421"/>
                  </a:cubicBezTo>
                  <a:cubicBezTo>
                    <a:pt x="290" y="421"/>
                    <a:pt x="290" y="421"/>
                    <a:pt x="290" y="421"/>
                  </a:cubicBezTo>
                  <a:cubicBezTo>
                    <a:pt x="293" y="421"/>
                    <a:pt x="296" y="418"/>
                    <a:pt x="296" y="415"/>
                  </a:cubicBezTo>
                  <a:cubicBezTo>
                    <a:pt x="296" y="381"/>
                    <a:pt x="296" y="381"/>
                    <a:pt x="296" y="381"/>
                  </a:cubicBezTo>
                  <a:cubicBezTo>
                    <a:pt x="296" y="335"/>
                    <a:pt x="259" y="298"/>
                    <a:pt x="213" y="298"/>
                  </a:cubicBezTo>
                  <a:close/>
                  <a:moveTo>
                    <a:pt x="284" y="409"/>
                  </a:moveTo>
                  <a:cubicBezTo>
                    <a:pt x="12" y="409"/>
                    <a:pt x="12" y="409"/>
                    <a:pt x="12" y="409"/>
                  </a:cubicBezTo>
                  <a:cubicBezTo>
                    <a:pt x="12" y="381"/>
                    <a:pt x="12" y="381"/>
                    <a:pt x="12" y="381"/>
                  </a:cubicBezTo>
                  <a:cubicBezTo>
                    <a:pt x="12" y="342"/>
                    <a:pt x="43" y="310"/>
                    <a:pt x="82" y="310"/>
                  </a:cubicBezTo>
                  <a:cubicBezTo>
                    <a:pt x="85" y="310"/>
                    <a:pt x="85" y="310"/>
                    <a:pt x="85" y="310"/>
                  </a:cubicBezTo>
                  <a:cubicBezTo>
                    <a:pt x="96" y="328"/>
                    <a:pt x="121" y="339"/>
                    <a:pt x="148" y="339"/>
                  </a:cubicBezTo>
                  <a:cubicBezTo>
                    <a:pt x="175" y="339"/>
                    <a:pt x="199" y="328"/>
                    <a:pt x="210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52" y="310"/>
                    <a:pt x="284" y="342"/>
                    <a:pt x="284" y="381"/>
                  </a:cubicBezTo>
                  <a:lnTo>
                    <a:pt x="284" y="409"/>
                  </a:lnTo>
                  <a:close/>
                  <a:moveTo>
                    <a:pt x="149" y="240"/>
                  </a:moveTo>
                  <a:cubicBezTo>
                    <a:pt x="180" y="240"/>
                    <a:pt x="191" y="217"/>
                    <a:pt x="192" y="216"/>
                  </a:cubicBezTo>
                  <a:cubicBezTo>
                    <a:pt x="193" y="213"/>
                    <a:pt x="192" y="210"/>
                    <a:pt x="189" y="208"/>
                  </a:cubicBezTo>
                  <a:cubicBezTo>
                    <a:pt x="186" y="207"/>
                    <a:pt x="182" y="208"/>
                    <a:pt x="181" y="211"/>
                  </a:cubicBezTo>
                  <a:cubicBezTo>
                    <a:pt x="180" y="212"/>
                    <a:pt x="172" y="228"/>
                    <a:pt x="149" y="228"/>
                  </a:cubicBezTo>
                  <a:cubicBezTo>
                    <a:pt x="126" y="228"/>
                    <a:pt x="117" y="212"/>
                    <a:pt x="116" y="211"/>
                  </a:cubicBezTo>
                  <a:cubicBezTo>
                    <a:pt x="115" y="208"/>
                    <a:pt x="111" y="207"/>
                    <a:pt x="108" y="208"/>
                  </a:cubicBezTo>
                  <a:cubicBezTo>
                    <a:pt x="105" y="210"/>
                    <a:pt x="104" y="213"/>
                    <a:pt x="106" y="216"/>
                  </a:cubicBezTo>
                  <a:cubicBezTo>
                    <a:pt x="106" y="217"/>
                    <a:pt x="118" y="240"/>
                    <a:pt x="149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341;p92">
            <a:extLst>
              <a:ext uri="{FF2B5EF4-FFF2-40B4-BE49-F238E27FC236}">
                <a16:creationId xmlns:a16="http://schemas.microsoft.com/office/drawing/2014/main" id="{F3DAD089-C7E2-C048-83B4-49CCC3D6667D}"/>
              </a:ext>
            </a:extLst>
          </p:cNvPr>
          <p:cNvGrpSpPr/>
          <p:nvPr userDrawn="1"/>
        </p:nvGrpSpPr>
        <p:grpSpPr>
          <a:xfrm>
            <a:off x="3344729" y="1266311"/>
            <a:ext cx="1624933" cy="1624933"/>
            <a:chOff x="2744227" y="1408094"/>
            <a:chExt cx="947338" cy="947338"/>
          </a:xfrm>
        </p:grpSpPr>
        <p:sp>
          <p:nvSpPr>
            <p:cNvPr id="21" name="Google Shape;2342;p92">
              <a:extLst>
                <a:ext uri="{FF2B5EF4-FFF2-40B4-BE49-F238E27FC236}">
                  <a16:creationId xmlns:a16="http://schemas.microsoft.com/office/drawing/2014/main" id="{282854DA-4A1F-D045-9E97-CC5F421D6C14}"/>
                </a:ext>
              </a:extLst>
            </p:cNvPr>
            <p:cNvSpPr/>
            <p:nvPr/>
          </p:nvSpPr>
          <p:spPr>
            <a:xfrm>
              <a:off x="2744227" y="1408094"/>
              <a:ext cx="947338" cy="947338"/>
            </a:xfrm>
            <a:prstGeom prst="rect">
              <a:avLst/>
            </a:prstGeom>
            <a:solidFill>
              <a:srgbClr val="2E40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343;p92">
              <a:extLst>
                <a:ext uri="{FF2B5EF4-FFF2-40B4-BE49-F238E27FC236}">
                  <a16:creationId xmlns:a16="http://schemas.microsoft.com/office/drawing/2014/main" id="{F86AC33E-2107-264B-A722-527A4610CB43}"/>
                </a:ext>
              </a:extLst>
            </p:cNvPr>
            <p:cNvSpPr/>
            <p:nvPr/>
          </p:nvSpPr>
          <p:spPr>
            <a:xfrm>
              <a:off x="2872004" y="1633460"/>
              <a:ext cx="691785" cy="475518"/>
            </a:xfrm>
            <a:custGeom>
              <a:avLst/>
              <a:gdLst/>
              <a:ahLst/>
              <a:cxnLst/>
              <a:rect l="l" t="t" r="r" b="b"/>
              <a:pathLst>
                <a:path w="433" h="297" extrusionOk="0">
                  <a:moveTo>
                    <a:pt x="42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1"/>
                    <a:pt x="2" y="214"/>
                    <a:pt x="6" y="214"/>
                  </a:cubicBezTo>
                  <a:cubicBezTo>
                    <a:pt x="427" y="214"/>
                    <a:pt x="427" y="214"/>
                    <a:pt x="427" y="214"/>
                  </a:cubicBezTo>
                  <a:cubicBezTo>
                    <a:pt x="430" y="214"/>
                    <a:pt x="433" y="211"/>
                    <a:pt x="433" y="208"/>
                  </a:cubicBezTo>
                  <a:cubicBezTo>
                    <a:pt x="433" y="6"/>
                    <a:pt x="433" y="6"/>
                    <a:pt x="433" y="6"/>
                  </a:cubicBezTo>
                  <a:cubicBezTo>
                    <a:pt x="433" y="2"/>
                    <a:pt x="430" y="0"/>
                    <a:pt x="427" y="0"/>
                  </a:cubicBezTo>
                  <a:close/>
                  <a:moveTo>
                    <a:pt x="421" y="202"/>
                  </a:moveTo>
                  <a:cubicBezTo>
                    <a:pt x="12" y="202"/>
                    <a:pt x="12" y="202"/>
                    <a:pt x="12" y="20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21" y="12"/>
                    <a:pt x="421" y="12"/>
                    <a:pt x="421" y="12"/>
                  </a:cubicBezTo>
                  <a:lnTo>
                    <a:pt x="421" y="202"/>
                  </a:lnTo>
                  <a:close/>
                  <a:moveTo>
                    <a:pt x="417" y="234"/>
                  </a:moveTo>
                  <a:cubicBezTo>
                    <a:pt x="16" y="234"/>
                    <a:pt x="16" y="234"/>
                    <a:pt x="16" y="234"/>
                  </a:cubicBezTo>
                  <a:cubicBezTo>
                    <a:pt x="13" y="234"/>
                    <a:pt x="10" y="237"/>
                    <a:pt x="10" y="240"/>
                  </a:cubicBezTo>
                  <a:cubicBezTo>
                    <a:pt x="10" y="244"/>
                    <a:pt x="13" y="246"/>
                    <a:pt x="16" y="246"/>
                  </a:cubicBezTo>
                  <a:cubicBezTo>
                    <a:pt x="417" y="246"/>
                    <a:pt x="417" y="246"/>
                    <a:pt x="417" y="246"/>
                  </a:cubicBezTo>
                  <a:cubicBezTo>
                    <a:pt x="420" y="246"/>
                    <a:pt x="423" y="244"/>
                    <a:pt x="423" y="240"/>
                  </a:cubicBezTo>
                  <a:cubicBezTo>
                    <a:pt x="423" y="237"/>
                    <a:pt x="420" y="234"/>
                    <a:pt x="417" y="234"/>
                  </a:cubicBezTo>
                  <a:close/>
                  <a:moveTo>
                    <a:pt x="397" y="260"/>
                  </a:moveTo>
                  <a:cubicBezTo>
                    <a:pt x="36" y="260"/>
                    <a:pt x="36" y="260"/>
                    <a:pt x="36" y="260"/>
                  </a:cubicBezTo>
                  <a:cubicBezTo>
                    <a:pt x="33" y="260"/>
                    <a:pt x="30" y="262"/>
                    <a:pt x="30" y="266"/>
                  </a:cubicBezTo>
                  <a:cubicBezTo>
                    <a:pt x="30" y="269"/>
                    <a:pt x="33" y="272"/>
                    <a:pt x="36" y="272"/>
                  </a:cubicBezTo>
                  <a:cubicBezTo>
                    <a:pt x="397" y="272"/>
                    <a:pt x="397" y="272"/>
                    <a:pt x="397" y="272"/>
                  </a:cubicBezTo>
                  <a:cubicBezTo>
                    <a:pt x="400" y="272"/>
                    <a:pt x="403" y="269"/>
                    <a:pt x="403" y="266"/>
                  </a:cubicBezTo>
                  <a:cubicBezTo>
                    <a:pt x="403" y="262"/>
                    <a:pt x="400" y="260"/>
                    <a:pt x="397" y="260"/>
                  </a:cubicBezTo>
                  <a:close/>
                  <a:moveTo>
                    <a:pt x="373" y="285"/>
                  </a:moveTo>
                  <a:cubicBezTo>
                    <a:pt x="60" y="285"/>
                    <a:pt x="60" y="285"/>
                    <a:pt x="60" y="285"/>
                  </a:cubicBezTo>
                  <a:cubicBezTo>
                    <a:pt x="56" y="285"/>
                    <a:pt x="54" y="288"/>
                    <a:pt x="54" y="291"/>
                  </a:cubicBezTo>
                  <a:cubicBezTo>
                    <a:pt x="54" y="295"/>
                    <a:pt x="56" y="297"/>
                    <a:pt x="60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6" y="297"/>
                    <a:pt x="379" y="295"/>
                    <a:pt x="379" y="291"/>
                  </a:cubicBezTo>
                  <a:cubicBezTo>
                    <a:pt x="379" y="288"/>
                    <a:pt x="376" y="285"/>
                    <a:pt x="373" y="285"/>
                  </a:cubicBezTo>
                  <a:close/>
                  <a:moveTo>
                    <a:pt x="216" y="194"/>
                  </a:moveTo>
                  <a:cubicBezTo>
                    <a:pt x="265" y="194"/>
                    <a:pt x="304" y="155"/>
                    <a:pt x="304" y="107"/>
                  </a:cubicBezTo>
                  <a:cubicBezTo>
                    <a:pt x="304" y="58"/>
                    <a:pt x="265" y="19"/>
                    <a:pt x="216" y="19"/>
                  </a:cubicBezTo>
                  <a:cubicBezTo>
                    <a:pt x="168" y="19"/>
                    <a:pt x="129" y="58"/>
                    <a:pt x="129" y="107"/>
                  </a:cubicBezTo>
                  <a:cubicBezTo>
                    <a:pt x="129" y="155"/>
                    <a:pt x="168" y="194"/>
                    <a:pt x="216" y="194"/>
                  </a:cubicBezTo>
                  <a:close/>
                  <a:moveTo>
                    <a:pt x="216" y="31"/>
                  </a:moveTo>
                  <a:cubicBezTo>
                    <a:pt x="258" y="31"/>
                    <a:pt x="292" y="65"/>
                    <a:pt x="292" y="107"/>
                  </a:cubicBezTo>
                  <a:cubicBezTo>
                    <a:pt x="292" y="148"/>
                    <a:pt x="258" y="182"/>
                    <a:pt x="216" y="182"/>
                  </a:cubicBezTo>
                  <a:cubicBezTo>
                    <a:pt x="175" y="182"/>
                    <a:pt x="141" y="148"/>
                    <a:pt x="141" y="107"/>
                  </a:cubicBezTo>
                  <a:cubicBezTo>
                    <a:pt x="141" y="65"/>
                    <a:pt x="175" y="31"/>
                    <a:pt x="216" y="31"/>
                  </a:cubicBezTo>
                  <a:close/>
                  <a:moveTo>
                    <a:pt x="176" y="115"/>
                  </a:moveTo>
                  <a:cubicBezTo>
                    <a:pt x="176" y="118"/>
                    <a:pt x="178" y="121"/>
                    <a:pt x="181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91" y="137"/>
                    <a:pt x="203" y="148"/>
                    <a:pt x="218" y="148"/>
                  </a:cubicBezTo>
                  <a:cubicBezTo>
                    <a:pt x="228" y="148"/>
                    <a:pt x="237" y="143"/>
                    <a:pt x="244" y="133"/>
                  </a:cubicBezTo>
                  <a:cubicBezTo>
                    <a:pt x="245" y="132"/>
                    <a:pt x="245" y="131"/>
                    <a:pt x="245" y="130"/>
                  </a:cubicBezTo>
                  <a:cubicBezTo>
                    <a:pt x="245" y="127"/>
                    <a:pt x="243" y="125"/>
                    <a:pt x="240" y="125"/>
                  </a:cubicBezTo>
                  <a:cubicBezTo>
                    <a:pt x="239" y="125"/>
                    <a:pt x="237" y="125"/>
                    <a:pt x="236" y="127"/>
                  </a:cubicBezTo>
                  <a:cubicBezTo>
                    <a:pt x="231" y="134"/>
                    <a:pt x="225" y="138"/>
                    <a:pt x="218" y="138"/>
                  </a:cubicBezTo>
                  <a:cubicBezTo>
                    <a:pt x="209" y="138"/>
                    <a:pt x="201" y="131"/>
                    <a:pt x="197" y="121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25" y="121"/>
                    <a:pt x="227" y="118"/>
                    <a:pt x="227" y="115"/>
                  </a:cubicBezTo>
                  <a:cubicBezTo>
                    <a:pt x="227" y="113"/>
                    <a:pt x="225" y="110"/>
                    <a:pt x="222" y="110"/>
                  </a:cubicBezTo>
                  <a:cubicBezTo>
                    <a:pt x="195" y="110"/>
                    <a:pt x="195" y="110"/>
                    <a:pt x="195" y="110"/>
                  </a:cubicBezTo>
                  <a:cubicBezTo>
                    <a:pt x="195" y="109"/>
                    <a:pt x="195" y="108"/>
                    <a:pt x="195" y="107"/>
                  </a:cubicBezTo>
                  <a:cubicBezTo>
                    <a:pt x="195" y="105"/>
                    <a:pt x="195" y="104"/>
                    <a:pt x="195" y="102"/>
                  </a:cubicBezTo>
                  <a:cubicBezTo>
                    <a:pt x="222" y="102"/>
                    <a:pt x="222" y="102"/>
                    <a:pt x="222" y="102"/>
                  </a:cubicBezTo>
                  <a:cubicBezTo>
                    <a:pt x="225" y="102"/>
                    <a:pt x="227" y="100"/>
                    <a:pt x="227" y="97"/>
                  </a:cubicBezTo>
                  <a:cubicBezTo>
                    <a:pt x="227" y="94"/>
                    <a:pt x="225" y="92"/>
                    <a:pt x="222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201" y="82"/>
                    <a:pt x="209" y="76"/>
                    <a:pt x="217" y="76"/>
                  </a:cubicBezTo>
                  <a:cubicBezTo>
                    <a:pt x="226" y="76"/>
                    <a:pt x="230" y="79"/>
                    <a:pt x="235" y="86"/>
                  </a:cubicBezTo>
                  <a:cubicBezTo>
                    <a:pt x="236" y="87"/>
                    <a:pt x="238" y="88"/>
                    <a:pt x="240" y="88"/>
                  </a:cubicBezTo>
                  <a:cubicBezTo>
                    <a:pt x="243" y="88"/>
                    <a:pt x="245" y="86"/>
                    <a:pt x="245" y="83"/>
                  </a:cubicBezTo>
                  <a:cubicBezTo>
                    <a:pt x="245" y="82"/>
                    <a:pt x="244" y="80"/>
                    <a:pt x="244" y="80"/>
                  </a:cubicBezTo>
                  <a:cubicBezTo>
                    <a:pt x="237" y="70"/>
                    <a:pt x="228" y="66"/>
                    <a:pt x="217" y="66"/>
                  </a:cubicBezTo>
                  <a:cubicBezTo>
                    <a:pt x="203" y="66"/>
                    <a:pt x="191" y="76"/>
                    <a:pt x="187" y="92"/>
                  </a:cubicBezTo>
                  <a:cubicBezTo>
                    <a:pt x="181" y="92"/>
                    <a:pt x="181" y="92"/>
                    <a:pt x="181" y="92"/>
                  </a:cubicBezTo>
                  <a:cubicBezTo>
                    <a:pt x="178" y="92"/>
                    <a:pt x="176" y="94"/>
                    <a:pt x="176" y="97"/>
                  </a:cubicBezTo>
                  <a:cubicBezTo>
                    <a:pt x="176" y="100"/>
                    <a:pt x="178" y="102"/>
                    <a:pt x="181" y="102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85" y="104"/>
                    <a:pt x="184" y="105"/>
                    <a:pt x="184" y="107"/>
                  </a:cubicBezTo>
                  <a:cubicBezTo>
                    <a:pt x="184" y="108"/>
                    <a:pt x="185" y="109"/>
                    <a:pt x="185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78" y="110"/>
                    <a:pt x="176" y="113"/>
                    <a:pt x="176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672;p97">
            <a:extLst>
              <a:ext uri="{FF2B5EF4-FFF2-40B4-BE49-F238E27FC236}">
                <a16:creationId xmlns:a16="http://schemas.microsoft.com/office/drawing/2014/main" id="{EAA0A5F8-8799-4647-976F-AF017AF96BD8}"/>
              </a:ext>
            </a:extLst>
          </p:cNvPr>
          <p:cNvGrpSpPr/>
          <p:nvPr userDrawn="1"/>
        </p:nvGrpSpPr>
        <p:grpSpPr>
          <a:xfrm>
            <a:off x="6234003" y="1225489"/>
            <a:ext cx="1624933" cy="1624933"/>
            <a:chOff x="5601509" y="2949635"/>
            <a:chExt cx="947338" cy="947338"/>
          </a:xfrm>
        </p:grpSpPr>
        <p:sp>
          <p:nvSpPr>
            <p:cNvPr id="24" name="Google Shape;2673;p97">
              <a:extLst>
                <a:ext uri="{FF2B5EF4-FFF2-40B4-BE49-F238E27FC236}">
                  <a16:creationId xmlns:a16="http://schemas.microsoft.com/office/drawing/2014/main" id="{D33A92FC-A300-514A-9088-5903A1CE45B3}"/>
                </a:ext>
              </a:extLst>
            </p:cNvPr>
            <p:cNvSpPr/>
            <p:nvPr/>
          </p:nvSpPr>
          <p:spPr>
            <a:xfrm>
              <a:off x="5601509" y="2949635"/>
              <a:ext cx="947338" cy="947338"/>
            </a:xfrm>
            <a:prstGeom prst="rect">
              <a:avLst/>
            </a:prstGeom>
            <a:solidFill>
              <a:srgbClr val="94D6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674;p97">
              <a:extLst>
                <a:ext uri="{FF2B5EF4-FFF2-40B4-BE49-F238E27FC236}">
                  <a16:creationId xmlns:a16="http://schemas.microsoft.com/office/drawing/2014/main" id="{771268F8-BB7F-2D48-BDA8-A033E140E540}"/>
                </a:ext>
              </a:extLst>
            </p:cNvPr>
            <p:cNvSpPr/>
            <p:nvPr/>
          </p:nvSpPr>
          <p:spPr>
            <a:xfrm>
              <a:off x="5800554" y="3102325"/>
              <a:ext cx="547930" cy="641958"/>
            </a:xfrm>
            <a:custGeom>
              <a:avLst/>
              <a:gdLst/>
              <a:ahLst/>
              <a:cxnLst/>
              <a:rect l="l" t="t" r="r" b="b"/>
              <a:pathLst>
                <a:path w="340" h="399" extrusionOk="0">
                  <a:moveTo>
                    <a:pt x="334" y="59"/>
                  </a:moveTo>
                  <a:cubicBezTo>
                    <a:pt x="296" y="59"/>
                    <a:pt x="296" y="59"/>
                    <a:pt x="296" y="5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13"/>
                    <a:pt x="283" y="0"/>
                    <a:pt x="267" y="0"/>
                  </a:cubicBezTo>
                  <a:cubicBezTo>
                    <a:pt x="251" y="0"/>
                    <a:pt x="238" y="13"/>
                    <a:pt x="238" y="29"/>
                  </a:cubicBezTo>
                  <a:cubicBezTo>
                    <a:pt x="238" y="59"/>
                    <a:pt x="238" y="59"/>
                    <a:pt x="238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13"/>
                    <a:pt x="113" y="0"/>
                    <a:pt x="97" y="0"/>
                  </a:cubicBezTo>
                  <a:cubicBezTo>
                    <a:pt x="81" y="0"/>
                    <a:pt x="68" y="13"/>
                    <a:pt x="68" y="2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2" y="59"/>
                    <a:pt x="0" y="62"/>
                    <a:pt x="0" y="65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396"/>
                    <a:pt x="2" y="399"/>
                    <a:pt x="6" y="399"/>
                  </a:cubicBezTo>
                  <a:cubicBezTo>
                    <a:pt x="334" y="399"/>
                    <a:pt x="334" y="399"/>
                    <a:pt x="334" y="399"/>
                  </a:cubicBezTo>
                  <a:cubicBezTo>
                    <a:pt x="337" y="399"/>
                    <a:pt x="340" y="396"/>
                    <a:pt x="340" y="393"/>
                  </a:cubicBezTo>
                  <a:cubicBezTo>
                    <a:pt x="340" y="65"/>
                    <a:pt x="340" y="65"/>
                    <a:pt x="340" y="65"/>
                  </a:cubicBezTo>
                  <a:cubicBezTo>
                    <a:pt x="340" y="62"/>
                    <a:pt x="337" y="59"/>
                    <a:pt x="334" y="59"/>
                  </a:cubicBezTo>
                  <a:close/>
                  <a:moveTo>
                    <a:pt x="164" y="167"/>
                  </a:moveTo>
                  <a:cubicBezTo>
                    <a:pt x="164" y="232"/>
                    <a:pt x="164" y="232"/>
                    <a:pt x="164" y="232"/>
                  </a:cubicBezTo>
                  <a:cubicBezTo>
                    <a:pt x="94" y="232"/>
                    <a:pt x="94" y="232"/>
                    <a:pt x="94" y="232"/>
                  </a:cubicBezTo>
                  <a:cubicBezTo>
                    <a:pt x="94" y="167"/>
                    <a:pt x="94" y="167"/>
                    <a:pt x="94" y="167"/>
                  </a:cubicBezTo>
                  <a:lnTo>
                    <a:pt x="164" y="167"/>
                  </a:lnTo>
                  <a:close/>
                  <a:moveTo>
                    <a:pt x="246" y="167"/>
                  </a:moveTo>
                  <a:cubicBezTo>
                    <a:pt x="246" y="232"/>
                    <a:pt x="246" y="232"/>
                    <a:pt x="246" y="232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6" y="167"/>
                    <a:pt x="176" y="167"/>
                    <a:pt x="176" y="167"/>
                  </a:cubicBezTo>
                  <a:lnTo>
                    <a:pt x="246" y="167"/>
                  </a:lnTo>
                  <a:close/>
                  <a:moveTo>
                    <a:pt x="328" y="167"/>
                  </a:moveTo>
                  <a:cubicBezTo>
                    <a:pt x="328" y="232"/>
                    <a:pt x="328" y="232"/>
                    <a:pt x="328" y="232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167"/>
                    <a:pt x="258" y="167"/>
                    <a:pt x="258" y="167"/>
                  </a:cubicBezTo>
                  <a:lnTo>
                    <a:pt x="328" y="167"/>
                  </a:lnTo>
                  <a:close/>
                  <a:moveTo>
                    <a:pt x="82" y="232"/>
                  </a:moveTo>
                  <a:cubicBezTo>
                    <a:pt x="12" y="232"/>
                    <a:pt x="12" y="232"/>
                    <a:pt x="12" y="232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82" y="167"/>
                    <a:pt x="82" y="167"/>
                    <a:pt x="82" y="167"/>
                  </a:cubicBezTo>
                  <a:lnTo>
                    <a:pt x="82" y="232"/>
                  </a:lnTo>
                  <a:close/>
                  <a:moveTo>
                    <a:pt x="12" y="244"/>
                  </a:moveTo>
                  <a:cubicBezTo>
                    <a:pt x="82" y="244"/>
                    <a:pt x="82" y="244"/>
                    <a:pt x="82" y="244"/>
                  </a:cubicBezTo>
                  <a:cubicBezTo>
                    <a:pt x="82" y="310"/>
                    <a:pt x="82" y="310"/>
                    <a:pt x="82" y="310"/>
                  </a:cubicBezTo>
                  <a:cubicBezTo>
                    <a:pt x="12" y="310"/>
                    <a:pt x="12" y="310"/>
                    <a:pt x="12" y="310"/>
                  </a:cubicBezTo>
                  <a:lnTo>
                    <a:pt x="12" y="244"/>
                  </a:lnTo>
                  <a:close/>
                  <a:moveTo>
                    <a:pt x="94" y="244"/>
                  </a:moveTo>
                  <a:cubicBezTo>
                    <a:pt x="164" y="244"/>
                    <a:pt x="164" y="244"/>
                    <a:pt x="164" y="244"/>
                  </a:cubicBezTo>
                  <a:cubicBezTo>
                    <a:pt x="164" y="310"/>
                    <a:pt x="164" y="310"/>
                    <a:pt x="164" y="310"/>
                  </a:cubicBezTo>
                  <a:cubicBezTo>
                    <a:pt x="94" y="310"/>
                    <a:pt x="94" y="310"/>
                    <a:pt x="94" y="310"/>
                  </a:cubicBezTo>
                  <a:lnTo>
                    <a:pt x="94" y="244"/>
                  </a:lnTo>
                  <a:close/>
                  <a:moveTo>
                    <a:pt x="164" y="322"/>
                  </a:moveTo>
                  <a:cubicBezTo>
                    <a:pt x="164" y="387"/>
                    <a:pt x="164" y="387"/>
                    <a:pt x="164" y="387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22"/>
                    <a:pt x="94" y="322"/>
                    <a:pt x="94" y="322"/>
                  </a:cubicBezTo>
                  <a:lnTo>
                    <a:pt x="164" y="322"/>
                  </a:lnTo>
                  <a:close/>
                  <a:moveTo>
                    <a:pt x="176" y="322"/>
                  </a:moveTo>
                  <a:cubicBezTo>
                    <a:pt x="246" y="322"/>
                    <a:pt x="246" y="322"/>
                    <a:pt x="246" y="322"/>
                  </a:cubicBezTo>
                  <a:cubicBezTo>
                    <a:pt x="246" y="387"/>
                    <a:pt x="246" y="387"/>
                    <a:pt x="246" y="387"/>
                  </a:cubicBezTo>
                  <a:cubicBezTo>
                    <a:pt x="176" y="387"/>
                    <a:pt x="176" y="387"/>
                    <a:pt x="176" y="387"/>
                  </a:cubicBezTo>
                  <a:lnTo>
                    <a:pt x="176" y="322"/>
                  </a:lnTo>
                  <a:close/>
                  <a:moveTo>
                    <a:pt x="176" y="310"/>
                  </a:moveTo>
                  <a:cubicBezTo>
                    <a:pt x="176" y="244"/>
                    <a:pt x="176" y="244"/>
                    <a:pt x="176" y="244"/>
                  </a:cubicBezTo>
                  <a:cubicBezTo>
                    <a:pt x="246" y="244"/>
                    <a:pt x="246" y="244"/>
                    <a:pt x="246" y="244"/>
                  </a:cubicBezTo>
                  <a:cubicBezTo>
                    <a:pt x="246" y="310"/>
                    <a:pt x="246" y="310"/>
                    <a:pt x="246" y="310"/>
                  </a:cubicBezTo>
                  <a:lnTo>
                    <a:pt x="176" y="310"/>
                  </a:lnTo>
                  <a:close/>
                  <a:moveTo>
                    <a:pt x="258" y="244"/>
                  </a:moveTo>
                  <a:cubicBezTo>
                    <a:pt x="328" y="244"/>
                    <a:pt x="328" y="244"/>
                    <a:pt x="328" y="244"/>
                  </a:cubicBezTo>
                  <a:cubicBezTo>
                    <a:pt x="328" y="310"/>
                    <a:pt x="328" y="310"/>
                    <a:pt x="328" y="310"/>
                  </a:cubicBezTo>
                  <a:cubicBezTo>
                    <a:pt x="258" y="310"/>
                    <a:pt x="258" y="310"/>
                    <a:pt x="258" y="310"/>
                  </a:cubicBezTo>
                  <a:lnTo>
                    <a:pt x="258" y="244"/>
                  </a:lnTo>
                  <a:close/>
                  <a:moveTo>
                    <a:pt x="250" y="29"/>
                  </a:moveTo>
                  <a:cubicBezTo>
                    <a:pt x="250" y="19"/>
                    <a:pt x="258" y="12"/>
                    <a:pt x="267" y="12"/>
                  </a:cubicBezTo>
                  <a:cubicBezTo>
                    <a:pt x="277" y="12"/>
                    <a:pt x="284" y="19"/>
                    <a:pt x="284" y="2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50" y="59"/>
                    <a:pt x="250" y="59"/>
                    <a:pt x="250" y="59"/>
                  </a:cubicBezTo>
                  <a:lnTo>
                    <a:pt x="250" y="29"/>
                  </a:lnTo>
                  <a:close/>
                  <a:moveTo>
                    <a:pt x="80" y="29"/>
                  </a:moveTo>
                  <a:cubicBezTo>
                    <a:pt x="80" y="19"/>
                    <a:pt x="88" y="12"/>
                    <a:pt x="97" y="12"/>
                  </a:cubicBezTo>
                  <a:cubicBezTo>
                    <a:pt x="106" y="12"/>
                    <a:pt x="114" y="19"/>
                    <a:pt x="114" y="2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80" y="59"/>
                    <a:pt x="80" y="59"/>
                    <a:pt x="80" y="59"/>
                  </a:cubicBezTo>
                  <a:lnTo>
                    <a:pt x="80" y="29"/>
                  </a:lnTo>
                  <a:close/>
                  <a:moveTo>
                    <a:pt x="68" y="71"/>
                  </a:moveTo>
                  <a:cubicBezTo>
                    <a:pt x="68" y="97"/>
                    <a:pt x="68" y="97"/>
                    <a:pt x="68" y="97"/>
                  </a:cubicBezTo>
                  <a:cubicBezTo>
                    <a:pt x="68" y="101"/>
                    <a:pt x="71" y="103"/>
                    <a:pt x="74" y="103"/>
                  </a:cubicBezTo>
                  <a:cubicBezTo>
                    <a:pt x="77" y="103"/>
                    <a:pt x="80" y="101"/>
                    <a:pt x="80" y="97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238" y="71"/>
                    <a:pt x="238" y="71"/>
                    <a:pt x="238" y="71"/>
                  </a:cubicBezTo>
                  <a:cubicBezTo>
                    <a:pt x="238" y="97"/>
                    <a:pt x="238" y="97"/>
                    <a:pt x="238" y="97"/>
                  </a:cubicBezTo>
                  <a:cubicBezTo>
                    <a:pt x="238" y="101"/>
                    <a:pt x="241" y="103"/>
                    <a:pt x="244" y="103"/>
                  </a:cubicBezTo>
                  <a:cubicBezTo>
                    <a:pt x="248" y="103"/>
                    <a:pt x="250" y="101"/>
                    <a:pt x="250" y="97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328" y="71"/>
                    <a:pt x="328" y="71"/>
                    <a:pt x="328" y="71"/>
                  </a:cubicBezTo>
                  <a:cubicBezTo>
                    <a:pt x="328" y="155"/>
                    <a:pt x="328" y="155"/>
                    <a:pt x="328" y="155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71"/>
                    <a:pt x="12" y="71"/>
                    <a:pt x="12" y="71"/>
                  </a:cubicBezTo>
                  <a:lnTo>
                    <a:pt x="68" y="71"/>
                  </a:lnTo>
                  <a:close/>
                  <a:moveTo>
                    <a:pt x="12" y="322"/>
                  </a:moveTo>
                  <a:cubicBezTo>
                    <a:pt x="82" y="322"/>
                    <a:pt x="82" y="322"/>
                    <a:pt x="82" y="322"/>
                  </a:cubicBezTo>
                  <a:cubicBezTo>
                    <a:pt x="82" y="387"/>
                    <a:pt x="82" y="387"/>
                    <a:pt x="82" y="387"/>
                  </a:cubicBezTo>
                  <a:cubicBezTo>
                    <a:pt x="12" y="387"/>
                    <a:pt x="12" y="387"/>
                    <a:pt x="12" y="387"/>
                  </a:cubicBezTo>
                  <a:lnTo>
                    <a:pt x="12" y="322"/>
                  </a:lnTo>
                  <a:close/>
                  <a:moveTo>
                    <a:pt x="258" y="387"/>
                  </a:moveTo>
                  <a:cubicBezTo>
                    <a:pt x="258" y="322"/>
                    <a:pt x="258" y="322"/>
                    <a:pt x="258" y="322"/>
                  </a:cubicBezTo>
                  <a:cubicBezTo>
                    <a:pt x="328" y="322"/>
                    <a:pt x="328" y="322"/>
                    <a:pt x="328" y="322"/>
                  </a:cubicBezTo>
                  <a:cubicBezTo>
                    <a:pt x="328" y="387"/>
                    <a:pt x="328" y="387"/>
                    <a:pt x="328" y="387"/>
                  </a:cubicBezTo>
                  <a:lnTo>
                    <a:pt x="258" y="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344;p92">
            <a:extLst>
              <a:ext uri="{FF2B5EF4-FFF2-40B4-BE49-F238E27FC236}">
                <a16:creationId xmlns:a16="http://schemas.microsoft.com/office/drawing/2014/main" id="{436EC41F-8007-9B47-B240-0FC957298812}"/>
              </a:ext>
            </a:extLst>
          </p:cNvPr>
          <p:cNvGrpSpPr/>
          <p:nvPr userDrawn="1"/>
        </p:nvGrpSpPr>
        <p:grpSpPr>
          <a:xfrm>
            <a:off x="9123277" y="1214786"/>
            <a:ext cx="1624933" cy="1624933"/>
            <a:chOff x="1315586" y="1408094"/>
            <a:chExt cx="947338" cy="947338"/>
          </a:xfrm>
        </p:grpSpPr>
        <p:sp>
          <p:nvSpPr>
            <p:cNvPr id="27" name="Google Shape;2345;p92">
              <a:extLst>
                <a:ext uri="{FF2B5EF4-FFF2-40B4-BE49-F238E27FC236}">
                  <a16:creationId xmlns:a16="http://schemas.microsoft.com/office/drawing/2014/main" id="{9B49CC7B-65C6-4547-992D-9C22FFC6B619}"/>
                </a:ext>
              </a:extLst>
            </p:cNvPr>
            <p:cNvSpPr/>
            <p:nvPr/>
          </p:nvSpPr>
          <p:spPr>
            <a:xfrm>
              <a:off x="1315586" y="1408094"/>
              <a:ext cx="947338" cy="947338"/>
            </a:xfrm>
            <a:prstGeom prst="rect">
              <a:avLst/>
            </a:prstGeom>
            <a:solidFill>
              <a:srgbClr val="2E40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346;p92">
              <a:extLst>
                <a:ext uri="{FF2B5EF4-FFF2-40B4-BE49-F238E27FC236}">
                  <a16:creationId xmlns:a16="http://schemas.microsoft.com/office/drawing/2014/main" id="{5AF0A925-69E8-BC47-AA7E-6E3BBDAD05A8}"/>
                </a:ext>
              </a:extLst>
            </p:cNvPr>
            <p:cNvSpPr/>
            <p:nvPr/>
          </p:nvSpPr>
          <p:spPr>
            <a:xfrm>
              <a:off x="1519543" y="1556110"/>
              <a:ext cx="539425" cy="651306"/>
            </a:xfrm>
            <a:custGeom>
              <a:avLst/>
              <a:gdLst/>
              <a:ahLst/>
              <a:cxnLst/>
              <a:rect l="l" t="t" r="r" b="b"/>
              <a:pathLst>
                <a:path w="340" h="411" extrusionOk="0">
                  <a:moveTo>
                    <a:pt x="339" y="332"/>
                  </a:moveTo>
                  <a:cubicBezTo>
                    <a:pt x="291" y="186"/>
                    <a:pt x="291" y="186"/>
                    <a:pt x="291" y="186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1" y="30"/>
                    <a:pt x="289" y="28"/>
                    <a:pt x="285" y="28"/>
                  </a:cubicBezTo>
                  <a:cubicBezTo>
                    <a:pt x="239" y="28"/>
                    <a:pt x="239" y="28"/>
                    <a:pt x="239" y="28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1" y="3"/>
                    <a:pt x="230" y="1"/>
                    <a:pt x="229" y="1"/>
                  </a:cubicBezTo>
                  <a:cubicBezTo>
                    <a:pt x="227" y="0"/>
                    <a:pt x="226" y="0"/>
                    <a:pt x="224" y="0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1" y="28"/>
                    <a:pt x="48" y="30"/>
                    <a:pt x="48" y="3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3"/>
                    <a:pt x="2" y="74"/>
                    <a:pt x="1" y="75"/>
                  </a:cubicBezTo>
                  <a:cubicBezTo>
                    <a:pt x="0" y="77"/>
                    <a:pt x="0" y="78"/>
                    <a:pt x="1" y="80"/>
                  </a:cubicBezTo>
                  <a:cubicBezTo>
                    <a:pt x="48" y="225"/>
                    <a:pt x="48" y="225"/>
                    <a:pt x="48" y="225"/>
                  </a:cubicBezTo>
                  <a:cubicBezTo>
                    <a:pt x="48" y="378"/>
                    <a:pt x="48" y="378"/>
                    <a:pt x="48" y="378"/>
                  </a:cubicBezTo>
                  <a:cubicBezTo>
                    <a:pt x="48" y="381"/>
                    <a:pt x="51" y="384"/>
                    <a:pt x="54" y="384"/>
                  </a:cubicBezTo>
                  <a:cubicBezTo>
                    <a:pt x="100" y="384"/>
                    <a:pt x="100" y="384"/>
                    <a:pt x="100" y="384"/>
                  </a:cubicBezTo>
                  <a:cubicBezTo>
                    <a:pt x="108" y="407"/>
                    <a:pt x="108" y="407"/>
                    <a:pt x="108" y="407"/>
                  </a:cubicBezTo>
                  <a:cubicBezTo>
                    <a:pt x="108" y="409"/>
                    <a:pt x="109" y="410"/>
                    <a:pt x="111" y="411"/>
                  </a:cubicBezTo>
                  <a:cubicBezTo>
                    <a:pt x="111" y="411"/>
                    <a:pt x="112" y="411"/>
                    <a:pt x="113" y="411"/>
                  </a:cubicBezTo>
                  <a:cubicBezTo>
                    <a:pt x="114" y="411"/>
                    <a:pt x="115" y="411"/>
                    <a:pt x="115" y="411"/>
                  </a:cubicBezTo>
                  <a:cubicBezTo>
                    <a:pt x="198" y="384"/>
                    <a:pt x="198" y="384"/>
                    <a:pt x="198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9" y="384"/>
                    <a:pt x="291" y="381"/>
                    <a:pt x="291" y="378"/>
                  </a:cubicBezTo>
                  <a:cubicBezTo>
                    <a:pt x="291" y="353"/>
                    <a:pt x="291" y="353"/>
                    <a:pt x="291" y="353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8" y="338"/>
                    <a:pt x="340" y="335"/>
                    <a:pt x="339" y="332"/>
                  </a:cubicBezTo>
                  <a:close/>
                  <a:moveTo>
                    <a:pt x="48" y="187"/>
                  </a:moveTo>
                  <a:cubicBezTo>
                    <a:pt x="14" y="82"/>
                    <a:pt x="14" y="82"/>
                    <a:pt x="14" y="82"/>
                  </a:cubicBezTo>
                  <a:cubicBezTo>
                    <a:pt x="48" y="71"/>
                    <a:pt x="48" y="71"/>
                    <a:pt x="48" y="71"/>
                  </a:cubicBezTo>
                  <a:lnTo>
                    <a:pt x="48" y="187"/>
                  </a:lnTo>
                  <a:close/>
                  <a:moveTo>
                    <a:pt x="222" y="14"/>
                  </a:moveTo>
                  <a:cubicBezTo>
                    <a:pt x="227" y="28"/>
                    <a:pt x="227" y="28"/>
                    <a:pt x="227" y="28"/>
                  </a:cubicBezTo>
                  <a:cubicBezTo>
                    <a:pt x="180" y="28"/>
                    <a:pt x="180" y="28"/>
                    <a:pt x="180" y="28"/>
                  </a:cubicBezTo>
                  <a:lnTo>
                    <a:pt x="222" y="14"/>
                  </a:lnTo>
                  <a:close/>
                  <a:moveTo>
                    <a:pt x="117" y="398"/>
                  </a:moveTo>
                  <a:cubicBezTo>
                    <a:pt x="113" y="384"/>
                    <a:pt x="113" y="384"/>
                    <a:pt x="113" y="384"/>
                  </a:cubicBezTo>
                  <a:cubicBezTo>
                    <a:pt x="160" y="384"/>
                    <a:pt x="160" y="384"/>
                    <a:pt x="160" y="384"/>
                  </a:cubicBezTo>
                  <a:lnTo>
                    <a:pt x="117" y="398"/>
                  </a:lnTo>
                  <a:close/>
                  <a:moveTo>
                    <a:pt x="279" y="372"/>
                  </a:moveTo>
                  <a:cubicBezTo>
                    <a:pt x="60" y="372"/>
                    <a:pt x="60" y="372"/>
                    <a:pt x="60" y="37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279" y="40"/>
                    <a:pt x="279" y="40"/>
                    <a:pt x="279" y="40"/>
                  </a:cubicBezTo>
                  <a:lnTo>
                    <a:pt x="279" y="372"/>
                  </a:lnTo>
                  <a:close/>
                  <a:moveTo>
                    <a:pt x="291" y="341"/>
                  </a:moveTo>
                  <a:cubicBezTo>
                    <a:pt x="291" y="225"/>
                    <a:pt x="291" y="225"/>
                    <a:pt x="291" y="225"/>
                  </a:cubicBezTo>
                  <a:cubicBezTo>
                    <a:pt x="326" y="330"/>
                    <a:pt x="326" y="330"/>
                    <a:pt x="326" y="330"/>
                  </a:cubicBezTo>
                  <a:lnTo>
                    <a:pt x="291" y="341"/>
                  </a:lnTo>
                  <a:close/>
                  <a:moveTo>
                    <a:pt x="94" y="204"/>
                  </a:moveTo>
                  <a:cubicBezTo>
                    <a:pt x="245" y="204"/>
                    <a:pt x="245" y="204"/>
                    <a:pt x="245" y="204"/>
                  </a:cubicBezTo>
                  <a:cubicBezTo>
                    <a:pt x="248" y="204"/>
                    <a:pt x="251" y="202"/>
                    <a:pt x="251" y="198"/>
                  </a:cubicBezTo>
                  <a:cubicBezTo>
                    <a:pt x="251" y="195"/>
                    <a:pt x="248" y="192"/>
                    <a:pt x="245" y="192"/>
                  </a:cubicBez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5"/>
                    <a:pt x="88" y="198"/>
                  </a:cubicBezTo>
                  <a:cubicBezTo>
                    <a:pt x="88" y="202"/>
                    <a:pt x="91" y="204"/>
                    <a:pt x="94" y="204"/>
                  </a:cubicBezTo>
                  <a:close/>
                  <a:moveTo>
                    <a:pt x="94" y="230"/>
                  </a:moveTo>
                  <a:cubicBezTo>
                    <a:pt x="245" y="230"/>
                    <a:pt x="245" y="230"/>
                    <a:pt x="245" y="230"/>
                  </a:cubicBezTo>
                  <a:cubicBezTo>
                    <a:pt x="248" y="230"/>
                    <a:pt x="251" y="228"/>
                    <a:pt x="251" y="224"/>
                  </a:cubicBezTo>
                  <a:cubicBezTo>
                    <a:pt x="251" y="221"/>
                    <a:pt x="248" y="218"/>
                    <a:pt x="245" y="218"/>
                  </a:cubicBezTo>
                  <a:cubicBezTo>
                    <a:pt x="94" y="218"/>
                    <a:pt x="94" y="218"/>
                    <a:pt x="94" y="218"/>
                  </a:cubicBezTo>
                  <a:cubicBezTo>
                    <a:pt x="91" y="218"/>
                    <a:pt x="88" y="221"/>
                    <a:pt x="88" y="224"/>
                  </a:cubicBezTo>
                  <a:cubicBezTo>
                    <a:pt x="88" y="228"/>
                    <a:pt x="91" y="230"/>
                    <a:pt x="94" y="230"/>
                  </a:cubicBezTo>
                  <a:close/>
                  <a:moveTo>
                    <a:pt x="94" y="256"/>
                  </a:moveTo>
                  <a:cubicBezTo>
                    <a:pt x="245" y="256"/>
                    <a:pt x="245" y="256"/>
                    <a:pt x="245" y="256"/>
                  </a:cubicBezTo>
                  <a:cubicBezTo>
                    <a:pt x="248" y="256"/>
                    <a:pt x="251" y="254"/>
                    <a:pt x="251" y="250"/>
                  </a:cubicBezTo>
                  <a:cubicBezTo>
                    <a:pt x="251" y="247"/>
                    <a:pt x="248" y="244"/>
                    <a:pt x="245" y="244"/>
                  </a:cubicBezTo>
                  <a:cubicBezTo>
                    <a:pt x="94" y="244"/>
                    <a:pt x="94" y="244"/>
                    <a:pt x="94" y="244"/>
                  </a:cubicBezTo>
                  <a:cubicBezTo>
                    <a:pt x="91" y="244"/>
                    <a:pt x="88" y="247"/>
                    <a:pt x="88" y="250"/>
                  </a:cubicBezTo>
                  <a:cubicBezTo>
                    <a:pt x="88" y="254"/>
                    <a:pt x="91" y="256"/>
                    <a:pt x="94" y="256"/>
                  </a:cubicBezTo>
                  <a:close/>
                  <a:moveTo>
                    <a:pt x="94" y="280"/>
                  </a:moveTo>
                  <a:cubicBezTo>
                    <a:pt x="245" y="280"/>
                    <a:pt x="245" y="280"/>
                    <a:pt x="245" y="280"/>
                  </a:cubicBezTo>
                  <a:cubicBezTo>
                    <a:pt x="248" y="280"/>
                    <a:pt x="251" y="277"/>
                    <a:pt x="251" y="274"/>
                  </a:cubicBezTo>
                  <a:cubicBezTo>
                    <a:pt x="251" y="271"/>
                    <a:pt x="248" y="268"/>
                    <a:pt x="245" y="268"/>
                  </a:cubicBezTo>
                  <a:cubicBezTo>
                    <a:pt x="94" y="268"/>
                    <a:pt x="94" y="268"/>
                    <a:pt x="94" y="268"/>
                  </a:cubicBezTo>
                  <a:cubicBezTo>
                    <a:pt x="91" y="268"/>
                    <a:pt x="88" y="271"/>
                    <a:pt x="88" y="274"/>
                  </a:cubicBezTo>
                  <a:cubicBezTo>
                    <a:pt x="88" y="277"/>
                    <a:pt x="91" y="280"/>
                    <a:pt x="94" y="280"/>
                  </a:cubicBezTo>
                  <a:close/>
                  <a:moveTo>
                    <a:pt x="245" y="302"/>
                  </a:moveTo>
                  <a:cubicBezTo>
                    <a:pt x="188" y="302"/>
                    <a:pt x="188" y="302"/>
                    <a:pt x="188" y="302"/>
                  </a:cubicBezTo>
                  <a:cubicBezTo>
                    <a:pt x="184" y="302"/>
                    <a:pt x="182" y="305"/>
                    <a:pt x="182" y="308"/>
                  </a:cubicBezTo>
                  <a:cubicBezTo>
                    <a:pt x="182" y="312"/>
                    <a:pt x="184" y="314"/>
                    <a:pt x="188" y="314"/>
                  </a:cubicBezTo>
                  <a:cubicBezTo>
                    <a:pt x="245" y="314"/>
                    <a:pt x="245" y="314"/>
                    <a:pt x="245" y="314"/>
                  </a:cubicBezTo>
                  <a:cubicBezTo>
                    <a:pt x="248" y="314"/>
                    <a:pt x="251" y="312"/>
                    <a:pt x="251" y="308"/>
                  </a:cubicBezTo>
                  <a:cubicBezTo>
                    <a:pt x="251" y="305"/>
                    <a:pt x="248" y="302"/>
                    <a:pt x="245" y="302"/>
                  </a:cubicBezTo>
                  <a:close/>
                  <a:moveTo>
                    <a:pt x="150" y="159"/>
                  </a:moveTo>
                  <a:cubicBezTo>
                    <a:pt x="155" y="162"/>
                    <a:pt x="161" y="164"/>
                    <a:pt x="167" y="165"/>
                  </a:cubicBezTo>
                  <a:cubicBezTo>
                    <a:pt x="167" y="170"/>
                    <a:pt x="167" y="170"/>
                    <a:pt x="167" y="170"/>
                  </a:cubicBezTo>
                  <a:cubicBezTo>
                    <a:pt x="167" y="172"/>
                    <a:pt x="169" y="174"/>
                    <a:pt x="171" y="174"/>
                  </a:cubicBezTo>
                  <a:cubicBezTo>
                    <a:pt x="173" y="174"/>
                    <a:pt x="174" y="172"/>
                    <a:pt x="174" y="170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84" y="164"/>
                    <a:pt x="191" y="158"/>
                    <a:pt x="191" y="149"/>
                  </a:cubicBezTo>
                  <a:cubicBezTo>
                    <a:pt x="191" y="141"/>
                    <a:pt x="186" y="136"/>
                    <a:pt x="174" y="133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76" y="118"/>
                    <a:pt x="179" y="119"/>
                    <a:pt x="182" y="121"/>
                  </a:cubicBezTo>
                  <a:cubicBezTo>
                    <a:pt x="183" y="121"/>
                    <a:pt x="184" y="121"/>
                    <a:pt x="185" y="121"/>
                  </a:cubicBezTo>
                  <a:cubicBezTo>
                    <a:pt x="187" y="121"/>
                    <a:pt x="189" y="119"/>
                    <a:pt x="189" y="117"/>
                  </a:cubicBezTo>
                  <a:cubicBezTo>
                    <a:pt x="189" y="115"/>
                    <a:pt x="188" y="114"/>
                    <a:pt x="187" y="113"/>
                  </a:cubicBezTo>
                  <a:cubicBezTo>
                    <a:pt x="183" y="111"/>
                    <a:pt x="179" y="109"/>
                    <a:pt x="174" y="108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5"/>
                    <a:pt x="173" y="103"/>
                    <a:pt x="171" y="103"/>
                  </a:cubicBezTo>
                  <a:cubicBezTo>
                    <a:pt x="169" y="103"/>
                    <a:pt x="167" y="105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57" y="109"/>
                    <a:pt x="150" y="115"/>
                    <a:pt x="150" y="124"/>
                  </a:cubicBezTo>
                  <a:cubicBezTo>
                    <a:pt x="150" y="133"/>
                    <a:pt x="155" y="138"/>
                    <a:pt x="167" y="14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63" y="156"/>
                    <a:pt x="159" y="154"/>
                    <a:pt x="155" y="151"/>
                  </a:cubicBezTo>
                  <a:cubicBezTo>
                    <a:pt x="155" y="151"/>
                    <a:pt x="154" y="150"/>
                    <a:pt x="153" y="150"/>
                  </a:cubicBezTo>
                  <a:cubicBezTo>
                    <a:pt x="150" y="150"/>
                    <a:pt x="148" y="152"/>
                    <a:pt x="148" y="155"/>
                  </a:cubicBezTo>
                  <a:cubicBezTo>
                    <a:pt x="148" y="157"/>
                    <a:pt x="149" y="158"/>
                    <a:pt x="150" y="159"/>
                  </a:cubicBezTo>
                  <a:close/>
                  <a:moveTo>
                    <a:pt x="174" y="142"/>
                  </a:moveTo>
                  <a:cubicBezTo>
                    <a:pt x="180" y="144"/>
                    <a:pt x="182" y="146"/>
                    <a:pt x="182" y="150"/>
                  </a:cubicBezTo>
                  <a:cubicBezTo>
                    <a:pt x="182" y="154"/>
                    <a:pt x="179" y="156"/>
                    <a:pt x="174" y="157"/>
                  </a:cubicBezTo>
                  <a:lnTo>
                    <a:pt x="174" y="142"/>
                  </a:lnTo>
                  <a:close/>
                  <a:moveTo>
                    <a:pt x="159" y="123"/>
                  </a:moveTo>
                  <a:cubicBezTo>
                    <a:pt x="159" y="120"/>
                    <a:pt x="162" y="117"/>
                    <a:pt x="167" y="117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1" y="129"/>
                    <a:pt x="159" y="127"/>
                    <a:pt x="159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2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B8FDC-D9D5-E34B-9237-D7C14B5CC19F}"/>
              </a:ext>
            </a:extLst>
          </p:cNvPr>
          <p:cNvCxnSpPr/>
          <p:nvPr userDrawn="1"/>
        </p:nvCxnSpPr>
        <p:spPr>
          <a:xfrm flipV="1">
            <a:off x="2311890" y="1941758"/>
            <a:ext cx="2945468" cy="6805"/>
          </a:xfrm>
          <a:prstGeom prst="straightConnector1">
            <a:avLst/>
          </a:prstGeom>
          <a:ln>
            <a:solidFill>
              <a:srgbClr val="2E40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8BAB81-F333-5A4E-A48D-C2059FED15F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20651" y="1941758"/>
            <a:ext cx="2989020" cy="6805"/>
          </a:xfrm>
          <a:prstGeom prst="straightConnector1">
            <a:avLst/>
          </a:prstGeom>
          <a:ln>
            <a:solidFill>
              <a:srgbClr val="2E40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4C374D5-F77F-A244-BA1E-600C4709A779}"/>
              </a:ext>
            </a:extLst>
          </p:cNvPr>
          <p:cNvCxnSpPr>
            <a:cxnSpLocks/>
          </p:cNvCxnSpPr>
          <p:nvPr userDrawn="1"/>
        </p:nvCxnSpPr>
        <p:spPr>
          <a:xfrm flipH="1">
            <a:off x="2311890" y="2599190"/>
            <a:ext cx="2945470" cy="0"/>
          </a:xfrm>
          <a:prstGeom prst="straightConnector1">
            <a:avLst/>
          </a:prstGeom>
          <a:ln>
            <a:solidFill>
              <a:srgbClr val="2E40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336CC2C-6292-7148-8F15-5657A57CBA5B}"/>
              </a:ext>
            </a:extLst>
          </p:cNvPr>
          <p:cNvCxnSpPr>
            <a:cxnSpLocks/>
          </p:cNvCxnSpPr>
          <p:nvPr userDrawn="1"/>
        </p:nvCxnSpPr>
        <p:spPr>
          <a:xfrm>
            <a:off x="6804608" y="2547434"/>
            <a:ext cx="2972979" cy="0"/>
          </a:xfrm>
          <a:prstGeom prst="straightConnector1">
            <a:avLst/>
          </a:prstGeom>
          <a:ln>
            <a:solidFill>
              <a:srgbClr val="2E40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45935" y="272896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Project Resources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19" name="Google Shape;14;p1">
            <a:extLst>
              <a:ext uri="{FF2B5EF4-FFF2-40B4-BE49-F238E27FC236}">
                <a16:creationId xmlns:a16="http://schemas.microsoft.com/office/drawing/2014/main" id="{7C2EE391-4110-E340-8DDC-5BF0BD30CDB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grpSp>
        <p:nvGrpSpPr>
          <p:cNvPr id="29" name="Google Shape;2582;p96">
            <a:extLst>
              <a:ext uri="{FF2B5EF4-FFF2-40B4-BE49-F238E27FC236}">
                <a16:creationId xmlns:a16="http://schemas.microsoft.com/office/drawing/2014/main" id="{E4DCAB3C-C656-3945-B9B3-05A4D9933169}"/>
              </a:ext>
            </a:extLst>
          </p:cNvPr>
          <p:cNvGrpSpPr/>
          <p:nvPr userDrawn="1"/>
        </p:nvGrpSpPr>
        <p:grpSpPr>
          <a:xfrm>
            <a:off x="9766118" y="1648555"/>
            <a:ext cx="1138568" cy="1138568"/>
            <a:chOff x="1315586" y="1408094"/>
            <a:chExt cx="947338" cy="947338"/>
          </a:xfrm>
        </p:grpSpPr>
        <p:sp>
          <p:nvSpPr>
            <p:cNvPr id="30" name="Google Shape;2583;p96">
              <a:extLst>
                <a:ext uri="{FF2B5EF4-FFF2-40B4-BE49-F238E27FC236}">
                  <a16:creationId xmlns:a16="http://schemas.microsoft.com/office/drawing/2014/main" id="{A4276AE5-47B8-2943-A6B2-F96125C5D2B8}"/>
                </a:ext>
              </a:extLst>
            </p:cNvPr>
            <p:cNvSpPr/>
            <p:nvPr/>
          </p:nvSpPr>
          <p:spPr>
            <a:xfrm>
              <a:off x="1315586" y="1408094"/>
              <a:ext cx="947338" cy="947338"/>
            </a:xfrm>
            <a:prstGeom prst="rect">
              <a:avLst/>
            </a:prstGeom>
            <a:solidFill>
              <a:srgbClr val="94D6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584;p96">
              <a:extLst>
                <a:ext uri="{FF2B5EF4-FFF2-40B4-BE49-F238E27FC236}">
                  <a16:creationId xmlns:a16="http://schemas.microsoft.com/office/drawing/2014/main" id="{699CC8DF-1882-5444-9799-E81BCAFC9184}"/>
                </a:ext>
              </a:extLst>
            </p:cNvPr>
            <p:cNvSpPr/>
            <p:nvPr/>
          </p:nvSpPr>
          <p:spPr>
            <a:xfrm>
              <a:off x="1545183" y="1538606"/>
              <a:ext cx="482885" cy="686314"/>
            </a:xfrm>
            <a:custGeom>
              <a:avLst/>
              <a:gdLst/>
              <a:ahLst/>
              <a:cxnLst/>
              <a:rect l="l" t="t" r="r" b="b"/>
              <a:pathLst>
                <a:path w="296" h="421" extrusionOk="0">
                  <a:moveTo>
                    <a:pt x="129" y="286"/>
                  </a:moveTo>
                  <a:cubicBezTo>
                    <a:pt x="169" y="286"/>
                    <a:pt x="169" y="286"/>
                    <a:pt x="169" y="286"/>
                  </a:cubicBezTo>
                  <a:cubicBezTo>
                    <a:pt x="215" y="286"/>
                    <a:pt x="252" y="249"/>
                    <a:pt x="252" y="204"/>
                  </a:cubicBezTo>
                  <a:cubicBezTo>
                    <a:pt x="252" y="83"/>
                    <a:pt x="252" y="83"/>
                    <a:pt x="252" y="83"/>
                  </a:cubicBezTo>
                  <a:cubicBezTo>
                    <a:pt x="252" y="37"/>
                    <a:pt x="215" y="0"/>
                    <a:pt x="1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3" y="0"/>
                    <a:pt x="47" y="37"/>
                    <a:pt x="47" y="83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49"/>
                    <a:pt x="83" y="286"/>
                    <a:pt x="129" y="286"/>
                  </a:cubicBezTo>
                  <a:close/>
                  <a:moveTo>
                    <a:pt x="59" y="156"/>
                  </a:moveTo>
                  <a:cubicBezTo>
                    <a:pt x="65" y="157"/>
                    <a:pt x="71" y="157"/>
                    <a:pt x="76" y="157"/>
                  </a:cubicBezTo>
                  <a:cubicBezTo>
                    <a:pt x="166" y="157"/>
                    <a:pt x="175" y="89"/>
                    <a:pt x="175" y="88"/>
                  </a:cubicBezTo>
                  <a:cubicBezTo>
                    <a:pt x="176" y="85"/>
                    <a:pt x="174" y="82"/>
                    <a:pt x="170" y="81"/>
                  </a:cubicBezTo>
                  <a:cubicBezTo>
                    <a:pt x="167" y="81"/>
                    <a:pt x="164" y="83"/>
                    <a:pt x="164" y="86"/>
                  </a:cubicBezTo>
                  <a:cubicBezTo>
                    <a:pt x="163" y="89"/>
                    <a:pt x="154" y="153"/>
                    <a:pt x="59" y="144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44"/>
                    <a:pt x="90" y="12"/>
                    <a:pt x="12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208" y="12"/>
                    <a:pt x="240" y="44"/>
                    <a:pt x="240" y="8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43"/>
                    <a:pt x="208" y="274"/>
                    <a:pt x="169" y="274"/>
                  </a:cubicBezTo>
                  <a:cubicBezTo>
                    <a:pt x="129" y="274"/>
                    <a:pt x="129" y="274"/>
                    <a:pt x="129" y="274"/>
                  </a:cubicBezTo>
                  <a:cubicBezTo>
                    <a:pt x="90" y="274"/>
                    <a:pt x="59" y="243"/>
                    <a:pt x="59" y="204"/>
                  </a:cubicBezTo>
                  <a:lnTo>
                    <a:pt x="59" y="156"/>
                  </a:lnTo>
                  <a:close/>
                  <a:moveTo>
                    <a:pt x="213" y="298"/>
                  </a:moveTo>
                  <a:cubicBezTo>
                    <a:pt x="206" y="298"/>
                    <a:pt x="206" y="298"/>
                    <a:pt x="206" y="298"/>
                  </a:cubicBezTo>
                  <a:cubicBezTo>
                    <a:pt x="204" y="298"/>
                    <a:pt x="202" y="299"/>
                    <a:pt x="201" y="302"/>
                  </a:cubicBezTo>
                  <a:cubicBezTo>
                    <a:pt x="193" y="317"/>
                    <a:pt x="172" y="327"/>
                    <a:pt x="148" y="327"/>
                  </a:cubicBezTo>
                  <a:cubicBezTo>
                    <a:pt x="123" y="327"/>
                    <a:pt x="102" y="317"/>
                    <a:pt x="94" y="302"/>
                  </a:cubicBezTo>
                  <a:cubicBezTo>
                    <a:pt x="93" y="299"/>
                    <a:pt x="91" y="298"/>
                    <a:pt x="89" y="298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37" y="298"/>
                    <a:pt x="0" y="335"/>
                    <a:pt x="0" y="381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0" y="418"/>
                    <a:pt x="2" y="421"/>
                    <a:pt x="6" y="421"/>
                  </a:cubicBezTo>
                  <a:cubicBezTo>
                    <a:pt x="290" y="421"/>
                    <a:pt x="290" y="421"/>
                    <a:pt x="290" y="421"/>
                  </a:cubicBezTo>
                  <a:cubicBezTo>
                    <a:pt x="293" y="421"/>
                    <a:pt x="296" y="418"/>
                    <a:pt x="296" y="415"/>
                  </a:cubicBezTo>
                  <a:cubicBezTo>
                    <a:pt x="296" y="381"/>
                    <a:pt x="296" y="381"/>
                    <a:pt x="296" y="381"/>
                  </a:cubicBezTo>
                  <a:cubicBezTo>
                    <a:pt x="296" y="335"/>
                    <a:pt x="259" y="298"/>
                    <a:pt x="213" y="298"/>
                  </a:cubicBezTo>
                  <a:close/>
                  <a:moveTo>
                    <a:pt x="284" y="409"/>
                  </a:moveTo>
                  <a:cubicBezTo>
                    <a:pt x="12" y="409"/>
                    <a:pt x="12" y="409"/>
                    <a:pt x="12" y="409"/>
                  </a:cubicBezTo>
                  <a:cubicBezTo>
                    <a:pt x="12" y="381"/>
                    <a:pt x="12" y="381"/>
                    <a:pt x="12" y="381"/>
                  </a:cubicBezTo>
                  <a:cubicBezTo>
                    <a:pt x="12" y="342"/>
                    <a:pt x="43" y="310"/>
                    <a:pt x="82" y="310"/>
                  </a:cubicBezTo>
                  <a:cubicBezTo>
                    <a:pt x="85" y="310"/>
                    <a:pt x="85" y="310"/>
                    <a:pt x="85" y="310"/>
                  </a:cubicBezTo>
                  <a:cubicBezTo>
                    <a:pt x="96" y="328"/>
                    <a:pt x="121" y="339"/>
                    <a:pt x="148" y="339"/>
                  </a:cubicBezTo>
                  <a:cubicBezTo>
                    <a:pt x="175" y="339"/>
                    <a:pt x="199" y="328"/>
                    <a:pt x="210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52" y="310"/>
                    <a:pt x="284" y="342"/>
                    <a:pt x="284" y="381"/>
                  </a:cubicBezTo>
                  <a:lnTo>
                    <a:pt x="284" y="409"/>
                  </a:lnTo>
                  <a:close/>
                  <a:moveTo>
                    <a:pt x="149" y="240"/>
                  </a:moveTo>
                  <a:cubicBezTo>
                    <a:pt x="180" y="240"/>
                    <a:pt x="191" y="217"/>
                    <a:pt x="192" y="216"/>
                  </a:cubicBezTo>
                  <a:cubicBezTo>
                    <a:pt x="193" y="213"/>
                    <a:pt x="192" y="210"/>
                    <a:pt x="189" y="208"/>
                  </a:cubicBezTo>
                  <a:cubicBezTo>
                    <a:pt x="186" y="207"/>
                    <a:pt x="182" y="208"/>
                    <a:pt x="181" y="211"/>
                  </a:cubicBezTo>
                  <a:cubicBezTo>
                    <a:pt x="180" y="212"/>
                    <a:pt x="172" y="228"/>
                    <a:pt x="149" y="228"/>
                  </a:cubicBezTo>
                  <a:cubicBezTo>
                    <a:pt x="126" y="228"/>
                    <a:pt x="117" y="212"/>
                    <a:pt x="116" y="211"/>
                  </a:cubicBezTo>
                  <a:cubicBezTo>
                    <a:pt x="115" y="208"/>
                    <a:pt x="111" y="207"/>
                    <a:pt x="108" y="208"/>
                  </a:cubicBezTo>
                  <a:cubicBezTo>
                    <a:pt x="105" y="210"/>
                    <a:pt x="104" y="213"/>
                    <a:pt x="106" y="216"/>
                  </a:cubicBezTo>
                  <a:cubicBezTo>
                    <a:pt x="106" y="217"/>
                    <a:pt x="118" y="240"/>
                    <a:pt x="149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2633;p96">
            <a:extLst>
              <a:ext uri="{FF2B5EF4-FFF2-40B4-BE49-F238E27FC236}">
                <a16:creationId xmlns:a16="http://schemas.microsoft.com/office/drawing/2014/main" id="{30D0BFB0-C75F-CD4A-8CE5-16EAB936938E}"/>
              </a:ext>
            </a:extLst>
          </p:cNvPr>
          <p:cNvGrpSpPr/>
          <p:nvPr userDrawn="1"/>
        </p:nvGrpSpPr>
        <p:grpSpPr>
          <a:xfrm>
            <a:off x="1181486" y="1671364"/>
            <a:ext cx="1130404" cy="1130404"/>
            <a:chOff x="9889200" y="4739082"/>
            <a:chExt cx="947338" cy="947338"/>
          </a:xfrm>
        </p:grpSpPr>
        <p:sp>
          <p:nvSpPr>
            <p:cNvPr id="33" name="Google Shape;2634;p96">
              <a:extLst>
                <a:ext uri="{FF2B5EF4-FFF2-40B4-BE49-F238E27FC236}">
                  <a16:creationId xmlns:a16="http://schemas.microsoft.com/office/drawing/2014/main" id="{5B92BEE0-D52A-BA48-AFD2-12CD622036B2}"/>
                </a:ext>
              </a:extLst>
            </p:cNvPr>
            <p:cNvSpPr/>
            <p:nvPr/>
          </p:nvSpPr>
          <p:spPr>
            <a:xfrm>
              <a:off x="9889200" y="4739082"/>
              <a:ext cx="947338" cy="947338"/>
            </a:xfrm>
            <a:prstGeom prst="rect">
              <a:avLst/>
            </a:prstGeom>
            <a:solidFill>
              <a:srgbClr val="2E40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635;p96">
              <a:extLst>
                <a:ext uri="{FF2B5EF4-FFF2-40B4-BE49-F238E27FC236}">
                  <a16:creationId xmlns:a16="http://schemas.microsoft.com/office/drawing/2014/main" id="{1157FBBE-8E85-F14E-8C44-731D1F323C5C}"/>
                </a:ext>
              </a:extLst>
            </p:cNvPr>
            <p:cNvSpPr/>
            <p:nvPr/>
          </p:nvSpPr>
          <p:spPr>
            <a:xfrm>
              <a:off x="10010321" y="4908853"/>
              <a:ext cx="705096" cy="607796"/>
            </a:xfrm>
            <a:custGeom>
              <a:avLst/>
              <a:gdLst/>
              <a:ahLst/>
              <a:cxnLst/>
              <a:rect l="l" t="t" r="r" b="b"/>
              <a:pathLst>
                <a:path w="445" h="383" extrusionOk="0">
                  <a:moveTo>
                    <a:pt x="314" y="4"/>
                  </a:moveTo>
                  <a:cubicBezTo>
                    <a:pt x="313" y="2"/>
                    <a:pt x="311" y="1"/>
                    <a:pt x="309" y="0"/>
                  </a:cubicBezTo>
                  <a:cubicBezTo>
                    <a:pt x="307" y="0"/>
                    <a:pt x="305" y="0"/>
                    <a:pt x="304" y="2"/>
                  </a:cubicBezTo>
                  <a:cubicBezTo>
                    <a:pt x="191" y="112"/>
                    <a:pt x="191" y="112"/>
                    <a:pt x="191" y="112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32" y="165"/>
                    <a:pt x="18" y="177"/>
                    <a:pt x="9" y="194"/>
                  </a:cubicBezTo>
                  <a:cubicBezTo>
                    <a:pt x="1" y="210"/>
                    <a:pt x="0" y="229"/>
                    <a:pt x="5" y="247"/>
                  </a:cubicBezTo>
                  <a:cubicBezTo>
                    <a:pt x="6" y="249"/>
                    <a:pt x="6" y="249"/>
                    <a:pt x="6" y="249"/>
                  </a:cubicBezTo>
                  <a:cubicBezTo>
                    <a:pt x="16" y="278"/>
                    <a:pt x="43" y="296"/>
                    <a:pt x="72" y="296"/>
                  </a:cubicBezTo>
                  <a:cubicBezTo>
                    <a:pt x="79" y="296"/>
                    <a:pt x="87" y="295"/>
                    <a:pt x="94" y="293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67" y="353"/>
                    <a:pt x="167" y="353"/>
                    <a:pt x="167" y="353"/>
                  </a:cubicBezTo>
                  <a:cubicBezTo>
                    <a:pt x="180" y="372"/>
                    <a:pt x="201" y="383"/>
                    <a:pt x="223" y="383"/>
                  </a:cubicBezTo>
                  <a:cubicBezTo>
                    <a:pt x="230" y="383"/>
                    <a:pt x="237" y="382"/>
                    <a:pt x="244" y="379"/>
                  </a:cubicBezTo>
                  <a:cubicBezTo>
                    <a:pt x="254" y="376"/>
                    <a:pt x="254" y="376"/>
                    <a:pt x="254" y="376"/>
                  </a:cubicBezTo>
                  <a:cubicBezTo>
                    <a:pt x="256" y="375"/>
                    <a:pt x="258" y="374"/>
                    <a:pt x="258" y="372"/>
                  </a:cubicBezTo>
                  <a:cubicBezTo>
                    <a:pt x="259" y="370"/>
                    <a:pt x="259" y="368"/>
                    <a:pt x="257" y="367"/>
                  </a:cubicBezTo>
                  <a:cubicBezTo>
                    <a:pt x="186" y="262"/>
                    <a:pt x="186" y="262"/>
                    <a:pt x="186" y="262"/>
                  </a:cubicBezTo>
                  <a:cubicBezTo>
                    <a:pt x="235" y="246"/>
                    <a:pt x="235" y="246"/>
                    <a:pt x="235" y="246"/>
                  </a:cubicBezTo>
                  <a:cubicBezTo>
                    <a:pt x="392" y="268"/>
                    <a:pt x="392" y="268"/>
                    <a:pt x="392" y="268"/>
                  </a:cubicBezTo>
                  <a:cubicBezTo>
                    <a:pt x="392" y="268"/>
                    <a:pt x="392" y="268"/>
                    <a:pt x="392" y="268"/>
                  </a:cubicBezTo>
                  <a:cubicBezTo>
                    <a:pt x="394" y="268"/>
                    <a:pt x="396" y="267"/>
                    <a:pt x="397" y="266"/>
                  </a:cubicBezTo>
                  <a:cubicBezTo>
                    <a:pt x="398" y="264"/>
                    <a:pt x="399" y="262"/>
                    <a:pt x="398" y="260"/>
                  </a:cubicBezTo>
                  <a:lnTo>
                    <a:pt x="314" y="4"/>
                  </a:lnTo>
                  <a:close/>
                  <a:moveTo>
                    <a:pt x="17" y="245"/>
                  </a:moveTo>
                  <a:cubicBezTo>
                    <a:pt x="17" y="243"/>
                    <a:pt x="17" y="243"/>
                    <a:pt x="17" y="243"/>
                  </a:cubicBezTo>
                  <a:cubicBezTo>
                    <a:pt x="12" y="228"/>
                    <a:pt x="13" y="213"/>
                    <a:pt x="20" y="199"/>
                  </a:cubicBezTo>
                  <a:cubicBezTo>
                    <a:pt x="26" y="187"/>
                    <a:pt x="36" y="178"/>
                    <a:pt x="48" y="173"/>
                  </a:cubicBezTo>
                  <a:cubicBezTo>
                    <a:pt x="84" y="283"/>
                    <a:pt x="84" y="283"/>
                    <a:pt x="84" y="283"/>
                  </a:cubicBezTo>
                  <a:cubicBezTo>
                    <a:pt x="56" y="289"/>
                    <a:pt x="27" y="273"/>
                    <a:pt x="17" y="245"/>
                  </a:cubicBezTo>
                  <a:close/>
                  <a:moveTo>
                    <a:pt x="243" y="367"/>
                  </a:moveTo>
                  <a:cubicBezTo>
                    <a:pt x="240" y="368"/>
                    <a:pt x="240" y="368"/>
                    <a:pt x="240" y="368"/>
                  </a:cubicBezTo>
                  <a:cubicBezTo>
                    <a:pt x="217" y="376"/>
                    <a:pt x="191" y="367"/>
                    <a:pt x="177" y="347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75" y="266"/>
                    <a:pt x="175" y="266"/>
                    <a:pt x="175" y="266"/>
                  </a:cubicBezTo>
                  <a:lnTo>
                    <a:pt x="243" y="367"/>
                  </a:lnTo>
                  <a:close/>
                  <a:moveTo>
                    <a:pt x="175" y="253"/>
                  </a:moveTo>
                  <a:cubicBezTo>
                    <a:pt x="175" y="253"/>
                    <a:pt x="175" y="253"/>
                    <a:pt x="175" y="253"/>
                  </a:cubicBezTo>
                  <a:cubicBezTo>
                    <a:pt x="121" y="271"/>
                    <a:pt x="121" y="271"/>
                    <a:pt x="121" y="271"/>
                  </a:cubicBezTo>
                  <a:cubicBezTo>
                    <a:pt x="121" y="271"/>
                    <a:pt x="121" y="271"/>
                    <a:pt x="121" y="271"/>
                  </a:cubicBezTo>
                  <a:cubicBezTo>
                    <a:pt x="96" y="280"/>
                    <a:pt x="96" y="280"/>
                    <a:pt x="96" y="280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99" y="181"/>
                    <a:pt x="99" y="181"/>
                    <a:pt x="99" y="181"/>
                  </a:cubicBezTo>
                  <a:cubicBezTo>
                    <a:pt x="96" y="182"/>
                    <a:pt x="94" y="185"/>
                    <a:pt x="95" y="189"/>
                  </a:cubicBezTo>
                  <a:cubicBezTo>
                    <a:pt x="96" y="191"/>
                    <a:pt x="98" y="193"/>
                    <a:pt x="101" y="193"/>
                  </a:cubicBezTo>
                  <a:cubicBezTo>
                    <a:pt x="101" y="193"/>
                    <a:pt x="102" y="193"/>
                    <a:pt x="103" y="192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7" y="175"/>
                    <a:pt x="207" y="175"/>
                    <a:pt x="207" y="175"/>
                  </a:cubicBezTo>
                  <a:cubicBezTo>
                    <a:pt x="108" y="208"/>
                    <a:pt x="108" y="208"/>
                    <a:pt x="108" y="208"/>
                  </a:cubicBezTo>
                  <a:cubicBezTo>
                    <a:pt x="104" y="209"/>
                    <a:pt x="103" y="212"/>
                    <a:pt x="104" y="215"/>
                  </a:cubicBezTo>
                  <a:cubicBezTo>
                    <a:pt x="105" y="218"/>
                    <a:pt x="107" y="219"/>
                    <a:pt x="109" y="219"/>
                  </a:cubicBezTo>
                  <a:cubicBezTo>
                    <a:pt x="110" y="219"/>
                    <a:pt x="111" y="219"/>
                    <a:pt x="111" y="219"/>
                  </a:cubicBezTo>
                  <a:cubicBezTo>
                    <a:pt x="211" y="186"/>
                    <a:pt x="211" y="186"/>
                    <a:pt x="211" y="186"/>
                  </a:cubicBezTo>
                  <a:cubicBezTo>
                    <a:pt x="216" y="202"/>
                    <a:pt x="216" y="202"/>
                    <a:pt x="216" y="202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3" y="236"/>
                    <a:pt x="112" y="239"/>
                    <a:pt x="113" y="242"/>
                  </a:cubicBezTo>
                  <a:cubicBezTo>
                    <a:pt x="114" y="245"/>
                    <a:pt x="116" y="246"/>
                    <a:pt x="118" y="246"/>
                  </a:cubicBezTo>
                  <a:cubicBezTo>
                    <a:pt x="119" y="246"/>
                    <a:pt x="120" y="246"/>
                    <a:pt x="120" y="246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7" y="236"/>
                    <a:pt x="227" y="236"/>
                    <a:pt x="227" y="236"/>
                  </a:cubicBezTo>
                  <a:lnTo>
                    <a:pt x="175" y="253"/>
                  </a:lnTo>
                  <a:close/>
                  <a:moveTo>
                    <a:pt x="239" y="235"/>
                  </a:moveTo>
                  <a:cubicBezTo>
                    <a:pt x="229" y="204"/>
                    <a:pt x="229" y="204"/>
                    <a:pt x="229" y="204"/>
                  </a:cubicBezTo>
                  <a:cubicBezTo>
                    <a:pt x="229" y="204"/>
                    <a:pt x="229" y="204"/>
                    <a:pt x="229" y="204"/>
                  </a:cubicBezTo>
                  <a:cubicBezTo>
                    <a:pt x="229" y="204"/>
                    <a:pt x="229" y="204"/>
                    <a:pt x="229" y="204"/>
                  </a:cubicBezTo>
                  <a:cubicBezTo>
                    <a:pt x="201" y="119"/>
                    <a:pt x="201" y="119"/>
                    <a:pt x="201" y="119"/>
                  </a:cubicBezTo>
                  <a:cubicBezTo>
                    <a:pt x="305" y="17"/>
                    <a:pt x="305" y="17"/>
                    <a:pt x="305" y="17"/>
                  </a:cubicBezTo>
                  <a:cubicBezTo>
                    <a:pt x="384" y="255"/>
                    <a:pt x="384" y="255"/>
                    <a:pt x="384" y="255"/>
                  </a:cubicBezTo>
                  <a:lnTo>
                    <a:pt x="239" y="235"/>
                  </a:lnTo>
                  <a:close/>
                  <a:moveTo>
                    <a:pt x="358" y="94"/>
                  </a:moveTo>
                  <a:cubicBezTo>
                    <a:pt x="359" y="94"/>
                    <a:pt x="361" y="93"/>
                    <a:pt x="362" y="92"/>
                  </a:cubicBezTo>
                  <a:cubicBezTo>
                    <a:pt x="402" y="55"/>
                    <a:pt x="402" y="55"/>
                    <a:pt x="402" y="55"/>
                  </a:cubicBezTo>
                  <a:cubicBezTo>
                    <a:pt x="404" y="52"/>
                    <a:pt x="404" y="49"/>
                    <a:pt x="402" y="46"/>
                  </a:cubicBezTo>
                  <a:cubicBezTo>
                    <a:pt x="400" y="44"/>
                    <a:pt x="396" y="44"/>
                    <a:pt x="394" y="46"/>
                  </a:cubicBezTo>
                  <a:cubicBezTo>
                    <a:pt x="354" y="83"/>
                    <a:pt x="354" y="83"/>
                    <a:pt x="354" y="83"/>
                  </a:cubicBezTo>
                  <a:cubicBezTo>
                    <a:pt x="351" y="86"/>
                    <a:pt x="351" y="90"/>
                    <a:pt x="353" y="92"/>
                  </a:cubicBezTo>
                  <a:cubicBezTo>
                    <a:pt x="355" y="93"/>
                    <a:pt x="356" y="94"/>
                    <a:pt x="358" y="94"/>
                  </a:cubicBezTo>
                  <a:close/>
                  <a:moveTo>
                    <a:pt x="439" y="167"/>
                  </a:moveTo>
                  <a:cubicBezTo>
                    <a:pt x="384" y="160"/>
                    <a:pt x="384" y="160"/>
                    <a:pt x="384" y="160"/>
                  </a:cubicBezTo>
                  <a:cubicBezTo>
                    <a:pt x="381" y="160"/>
                    <a:pt x="378" y="162"/>
                    <a:pt x="378" y="166"/>
                  </a:cubicBezTo>
                  <a:cubicBezTo>
                    <a:pt x="377" y="169"/>
                    <a:pt x="380" y="172"/>
                    <a:pt x="383" y="172"/>
                  </a:cubicBezTo>
                  <a:cubicBezTo>
                    <a:pt x="437" y="179"/>
                    <a:pt x="437" y="179"/>
                    <a:pt x="437" y="179"/>
                  </a:cubicBezTo>
                  <a:cubicBezTo>
                    <a:pt x="438" y="179"/>
                    <a:pt x="438" y="179"/>
                    <a:pt x="438" y="179"/>
                  </a:cubicBezTo>
                  <a:cubicBezTo>
                    <a:pt x="441" y="179"/>
                    <a:pt x="444" y="176"/>
                    <a:pt x="444" y="173"/>
                  </a:cubicBezTo>
                  <a:cubicBezTo>
                    <a:pt x="444" y="170"/>
                    <a:pt x="442" y="167"/>
                    <a:pt x="439" y="167"/>
                  </a:cubicBezTo>
                  <a:close/>
                  <a:moveTo>
                    <a:pt x="376" y="125"/>
                  </a:moveTo>
                  <a:cubicBezTo>
                    <a:pt x="377" y="128"/>
                    <a:pt x="379" y="130"/>
                    <a:pt x="382" y="130"/>
                  </a:cubicBezTo>
                  <a:cubicBezTo>
                    <a:pt x="382" y="130"/>
                    <a:pt x="383" y="129"/>
                    <a:pt x="384" y="129"/>
                  </a:cubicBezTo>
                  <a:cubicBezTo>
                    <a:pt x="440" y="111"/>
                    <a:pt x="440" y="111"/>
                    <a:pt x="440" y="111"/>
                  </a:cubicBezTo>
                  <a:cubicBezTo>
                    <a:pt x="443" y="110"/>
                    <a:pt x="445" y="106"/>
                    <a:pt x="443" y="103"/>
                  </a:cubicBezTo>
                  <a:cubicBezTo>
                    <a:pt x="442" y="100"/>
                    <a:pt x="439" y="98"/>
                    <a:pt x="436" y="99"/>
                  </a:cubicBezTo>
                  <a:cubicBezTo>
                    <a:pt x="380" y="118"/>
                    <a:pt x="380" y="118"/>
                    <a:pt x="380" y="118"/>
                  </a:cubicBezTo>
                  <a:cubicBezTo>
                    <a:pt x="377" y="119"/>
                    <a:pt x="375" y="122"/>
                    <a:pt x="376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2456;p94">
            <a:extLst>
              <a:ext uri="{FF2B5EF4-FFF2-40B4-BE49-F238E27FC236}">
                <a16:creationId xmlns:a16="http://schemas.microsoft.com/office/drawing/2014/main" id="{B15F957B-E4ED-3C4B-9491-BC9C1A0532B7}"/>
              </a:ext>
            </a:extLst>
          </p:cNvPr>
          <p:cNvGrpSpPr/>
          <p:nvPr userDrawn="1"/>
        </p:nvGrpSpPr>
        <p:grpSpPr>
          <a:xfrm>
            <a:off x="5257358" y="1238476"/>
            <a:ext cx="1563292" cy="1563292"/>
            <a:chOff x="9887432" y="2949635"/>
            <a:chExt cx="947338" cy="947338"/>
          </a:xfrm>
        </p:grpSpPr>
        <p:sp>
          <p:nvSpPr>
            <p:cNvPr id="36" name="Google Shape;2457;p94">
              <a:extLst>
                <a:ext uri="{FF2B5EF4-FFF2-40B4-BE49-F238E27FC236}">
                  <a16:creationId xmlns:a16="http://schemas.microsoft.com/office/drawing/2014/main" id="{CA635275-5049-0D47-93A5-6878506BD34B}"/>
                </a:ext>
              </a:extLst>
            </p:cNvPr>
            <p:cNvSpPr/>
            <p:nvPr/>
          </p:nvSpPr>
          <p:spPr>
            <a:xfrm>
              <a:off x="9887432" y="2949635"/>
              <a:ext cx="947338" cy="94733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58;p94">
              <a:extLst>
                <a:ext uri="{FF2B5EF4-FFF2-40B4-BE49-F238E27FC236}">
                  <a16:creationId xmlns:a16="http://schemas.microsoft.com/office/drawing/2014/main" id="{DDC67A76-5F2A-8E4B-B986-5BF228AAAC5C}"/>
                </a:ext>
              </a:extLst>
            </p:cNvPr>
            <p:cNvSpPr/>
            <p:nvPr/>
          </p:nvSpPr>
          <p:spPr>
            <a:xfrm>
              <a:off x="10010902" y="3145507"/>
              <a:ext cx="703934" cy="555595"/>
            </a:xfrm>
            <a:custGeom>
              <a:avLst/>
              <a:gdLst/>
              <a:ahLst/>
              <a:cxnLst/>
              <a:rect l="l" t="t" r="r" b="b"/>
              <a:pathLst>
                <a:path w="439" h="346" extrusionOk="0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2359;p93">
            <a:extLst>
              <a:ext uri="{FF2B5EF4-FFF2-40B4-BE49-F238E27FC236}">
                <a16:creationId xmlns:a16="http://schemas.microsoft.com/office/drawing/2014/main" id="{3A8FFBDA-6BE5-C140-90AD-11002F9A328C}"/>
              </a:ext>
            </a:extLst>
          </p:cNvPr>
          <p:cNvGrpSpPr/>
          <p:nvPr userDrawn="1"/>
        </p:nvGrpSpPr>
        <p:grpSpPr>
          <a:xfrm>
            <a:off x="2776511" y="1666261"/>
            <a:ext cx="564604" cy="564604"/>
            <a:chOff x="9887432" y="1408094"/>
            <a:chExt cx="947338" cy="947338"/>
          </a:xfrm>
        </p:grpSpPr>
        <p:sp>
          <p:nvSpPr>
            <p:cNvPr id="39" name="Google Shape;2360;p93">
              <a:extLst>
                <a:ext uri="{FF2B5EF4-FFF2-40B4-BE49-F238E27FC236}">
                  <a16:creationId xmlns:a16="http://schemas.microsoft.com/office/drawing/2014/main" id="{3511F889-FDC8-454C-BD67-E07BCC2AB3A3}"/>
                </a:ext>
              </a:extLst>
            </p:cNvPr>
            <p:cNvSpPr/>
            <p:nvPr/>
          </p:nvSpPr>
          <p:spPr>
            <a:xfrm>
              <a:off x="9887432" y="1408094"/>
              <a:ext cx="947338" cy="947338"/>
            </a:xfrm>
            <a:prstGeom prst="rect">
              <a:avLst/>
            </a:prstGeom>
            <a:solidFill>
              <a:srgbClr val="2E40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361;p93">
              <a:extLst>
                <a:ext uri="{FF2B5EF4-FFF2-40B4-BE49-F238E27FC236}">
                  <a16:creationId xmlns:a16="http://schemas.microsoft.com/office/drawing/2014/main" id="{A8900490-65FB-2D43-8DD6-CB6E5D9139E2}"/>
                </a:ext>
              </a:extLst>
            </p:cNvPr>
            <p:cNvSpPr/>
            <p:nvPr/>
          </p:nvSpPr>
          <p:spPr>
            <a:xfrm>
              <a:off x="10021141" y="1556291"/>
              <a:ext cx="679920" cy="650944"/>
            </a:xfrm>
            <a:custGeom>
              <a:avLst/>
              <a:gdLst/>
              <a:ahLst/>
              <a:cxnLst/>
              <a:rect l="l" t="t" r="r" b="b"/>
              <a:pathLst>
                <a:path w="424" h="406" extrusionOk="0">
                  <a:moveTo>
                    <a:pt x="418" y="77"/>
                  </a:moveTo>
                  <a:cubicBezTo>
                    <a:pt x="385" y="77"/>
                    <a:pt x="385" y="77"/>
                    <a:pt x="385" y="77"/>
                  </a:cubicBezTo>
                  <a:cubicBezTo>
                    <a:pt x="393" y="69"/>
                    <a:pt x="399" y="57"/>
                    <a:pt x="399" y="44"/>
                  </a:cubicBezTo>
                  <a:cubicBezTo>
                    <a:pt x="399" y="20"/>
                    <a:pt x="379" y="0"/>
                    <a:pt x="354" y="0"/>
                  </a:cubicBezTo>
                  <a:cubicBezTo>
                    <a:pt x="344" y="0"/>
                    <a:pt x="334" y="3"/>
                    <a:pt x="326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68"/>
                    <a:pt x="257" y="68"/>
                    <a:pt x="257" y="68"/>
                  </a:cubicBezTo>
                  <a:cubicBezTo>
                    <a:pt x="257" y="65"/>
                    <a:pt x="254" y="62"/>
                    <a:pt x="251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0" y="62"/>
                    <a:pt x="168" y="65"/>
                    <a:pt x="168" y="68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9" y="3"/>
                    <a:pt x="79" y="0"/>
                    <a:pt x="69" y="0"/>
                  </a:cubicBezTo>
                  <a:cubicBezTo>
                    <a:pt x="44" y="0"/>
                    <a:pt x="24" y="20"/>
                    <a:pt x="24" y="44"/>
                  </a:cubicBezTo>
                  <a:cubicBezTo>
                    <a:pt x="24" y="57"/>
                    <a:pt x="30" y="69"/>
                    <a:pt x="3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3" y="77"/>
                    <a:pt x="0" y="79"/>
                    <a:pt x="0" y="8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9"/>
                    <a:pt x="3" y="162"/>
                    <a:pt x="6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385"/>
                    <a:pt x="28" y="385"/>
                    <a:pt x="28" y="385"/>
                  </a:cubicBezTo>
                  <a:cubicBezTo>
                    <a:pt x="28" y="389"/>
                    <a:pt x="31" y="391"/>
                    <a:pt x="34" y="391"/>
                  </a:cubicBezTo>
                  <a:cubicBezTo>
                    <a:pt x="168" y="391"/>
                    <a:pt x="168" y="391"/>
                    <a:pt x="168" y="391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68" y="403"/>
                    <a:pt x="170" y="406"/>
                    <a:pt x="174" y="406"/>
                  </a:cubicBezTo>
                  <a:cubicBezTo>
                    <a:pt x="251" y="406"/>
                    <a:pt x="251" y="406"/>
                    <a:pt x="251" y="406"/>
                  </a:cubicBezTo>
                  <a:cubicBezTo>
                    <a:pt x="254" y="406"/>
                    <a:pt x="257" y="403"/>
                    <a:pt x="257" y="400"/>
                  </a:cubicBezTo>
                  <a:cubicBezTo>
                    <a:pt x="257" y="391"/>
                    <a:pt x="257" y="391"/>
                    <a:pt x="257" y="391"/>
                  </a:cubicBezTo>
                  <a:cubicBezTo>
                    <a:pt x="390" y="391"/>
                    <a:pt x="390" y="391"/>
                    <a:pt x="390" y="391"/>
                  </a:cubicBezTo>
                  <a:cubicBezTo>
                    <a:pt x="394" y="391"/>
                    <a:pt x="396" y="389"/>
                    <a:pt x="396" y="385"/>
                  </a:cubicBezTo>
                  <a:cubicBezTo>
                    <a:pt x="396" y="162"/>
                    <a:pt x="396" y="162"/>
                    <a:pt x="396" y="162"/>
                  </a:cubicBezTo>
                  <a:cubicBezTo>
                    <a:pt x="418" y="162"/>
                    <a:pt x="418" y="162"/>
                    <a:pt x="418" y="162"/>
                  </a:cubicBezTo>
                  <a:cubicBezTo>
                    <a:pt x="422" y="162"/>
                    <a:pt x="424" y="159"/>
                    <a:pt x="424" y="156"/>
                  </a:cubicBezTo>
                  <a:cubicBezTo>
                    <a:pt x="424" y="83"/>
                    <a:pt x="424" y="83"/>
                    <a:pt x="424" y="83"/>
                  </a:cubicBezTo>
                  <a:cubicBezTo>
                    <a:pt x="424" y="79"/>
                    <a:pt x="422" y="77"/>
                    <a:pt x="418" y="77"/>
                  </a:cubicBezTo>
                  <a:close/>
                  <a:moveTo>
                    <a:pt x="334" y="19"/>
                  </a:moveTo>
                  <a:cubicBezTo>
                    <a:pt x="339" y="14"/>
                    <a:pt x="347" y="12"/>
                    <a:pt x="354" y="12"/>
                  </a:cubicBezTo>
                  <a:cubicBezTo>
                    <a:pt x="372" y="12"/>
                    <a:pt x="387" y="26"/>
                    <a:pt x="387" y="44"/>
                  </a:cubicBezTo>
                  <a:cubicBezTo>
                    <a:pt x="387" y="62"/>
                    <a:pt x="372" y="77"/>
                    <a:pt x="354" y="77"/>
                  </a:cubicBezTo>
                  <a:cubicBezTo>
                    <a:pt x="267" y="77"/>
                    <a:pt x="267" y="77"/>
                    <a:pt x="267" y="77"/>
                  </a:cubicBezTo>
                  <a:lnTo>
                    <a:pt x="334" y="19"/>
                  </a:lnTo>
                  <a:close/>
                  <a:moveTo>
                    <a:pt x="36" y="44"/>
                  </a:moveTo>
                  <a:cubicBezTo>
                    <a:pt x="36" y="26"/>
                    <a:pt x="51" y="12"/>
                    <a:pt x="69" y="12"/>
                  </a:cubicBezTo>
                  <a:cubicBezTo>
                    <a:pt x="76" y="12"/>
                    <a:pt x="84" y="14"/>
                    <a:pt x="90" y="19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51" y="77"/>
                    <a:pt x="36" y="62"/>
                    <a:pt x="36" y="44"/>
                  </a:cubicBezTo>
                  <a:close/>
                  <a:moveTo>
                    <a:pt x="12" y="89"/>
                  </a:moveTo>
                  <a:cubicBezTo>
                    <a:pt x="69" y="89"/>
                    <a:pt x="69" y="89"/>
                    <a:pt x="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12" y="150"/>
                    <a:pt x="12" y="150"/>
                    <a:pt x="12" y="150"/>
                  </a:cubicBezTo>
                  <a:lnTo>
                    <a:pt x="12" y="89"/>
                  </a:lnTo>
                  <a:close/>
                  <a:moveTo>
                    <a:pt x="40" y="379"/>
                  </a:moveTo>
                  <a:cubicBezTo>
                    <a:pt x="40" y="162"/>
                    <a:pt x="40" y="162"/>
                    <a:pt x="40" y="162"/>
                  </a:cubicBezTo>
                  <a:cubicBezTo>
                    <a:pt x="168" y="162"/>
                    <a:pt x="168" y="162"/>
                    <a:pt x="168" y="162"/>
                  </a:cubicBezTo>
                  <a:cubicBezTo>
                    <a:pt x="168" y="379"/>
                    <a:pt x="168" y="379"/>
                    <a:pt x="168" y="379"/>
                  </a:cubicBezTo>
                  <a:lnTo>
                    <a:pt x="40" y="379"/>
                  </a:lnTo>
                  <a:close/>
                  <a:moveTo>
                    <a:pt x="180" y="394"/>
                  </a:moveTo>
                  <a:cubicBezTo>
                    <a:pt x="180" y="74"/>
                    <a:pt x="180" y="74"/>
                    <a:pt x="180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5" y="155"/>
                    <a:pt x="245" y="155"/>
                    <a:pt x="245" y="155"/>
                  </a:cubicBezTo>
                  <a:cubicBezTo>
                    <a:pt x="245" y="155"/>
                    <a:pt x="245" y="155"/>
                    <a:pt x="245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5" y="385"/>
                    <a:pt x="245" y="385"/>
                    <a:pt x="245" y="385"/>
                  </a:cubicBezTo>
                  <a:cubicBezTo>
                    <a:pt x="245" y="385"/>
                    <a:pt x="245" y="385"/>
                    <a:pt x="245" y="385"/>
                  </a:cubicBezTo>
                  <a:cubicBezTo>
                    <a:pt x="245" y="386"/>
                    <a:pt x="245" y="386"/>
                    <a:pt x="245" y="386"/>
                  </a:cubicBezTo>
                  <a:cubicBezTo>
                    <a:pt x="245" y="394"/>
                    <a:pt x="245" y="394"/>
                    <a:pt x="245" y="394"/>
                  </a:cubicBezTo>
                  <a:lnTo>
                    <a:pt x="180" y="394"/>
                  </a:lnTo>
                  <a:close/>
                  <a:moveTo>
                    <a:pt x="384" y="379"/>
                  </a:moveTo>
                  <a:cubicBezTo>
                    <a:pt x="257" y="379"/>
                    <a:pt x="257" y="379"/>
                    <a:pt x="257" y="379"/>
                  </a:cubicBezTo>
                  <a:cubicBezTo>
                    <a:pt x="257" y="162"/>
                    <a:pt x="257" y="162"/>
                    <a:pt x="257" y="162"/>
                  </a:cubicBezTo>
                  <a:cubicBezTo>
                    <a:pt x="384" y="162"/>
                    <a:pt x="384" y="162"/>
                    <a:pt x="384" y="162"/>
                  </a:cubicBezTo>
                  <a:lnTo>
                    <a:pt x="384" y="379"/>
                  </a:lnTo>
                  <a:close/>
                  <a:moveTo>
                    <a:pt x="412" y="150"/>
                  </a:moveTo>
                  <a:cubicBezTo>
                    <a:pt x="390" y="150"/>
                    <a:pt x="390" y="150"/>
                    <a:pt x="390" y="150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412" y="89"/>
                    <a:pt x="412" y="89"/>
                    <a:pt x="412" y="89"/>
                  </a:cubicBezTo>
                  <a:lnTo>
                    <a:pt x="412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2341;p92">
            <a:extLst>
              <a:ext uri="{FF2B5EF4-FFF2-40B4-BE49-F238E27FC236}">
                <a16:creationId xmlns:a16="http://schemas.microsoft.com/office/drawing/2014/main" id="{C4C4C978-B520-D846-85C8-5EAF06EAE714}"/>
              </a:ext>
            </a:extLst>
          </p:cNvPr>
          <p:cNvGrpSpPr/>
          <p:nvPr userDrawn="1"/>
        </p:nvGrpSpPr>
        <p:grpSpPr>
          <a:xfrm>
            <a:off x="8690713" y="1642895"/>
            <a:ext cx="611336" cy="611336"/>
            <a:chOff x="2744227" y="1408094"/>
            <a:chExt cx="947338" cy="947338"/>
          </a:xfrm>
        </p:grpSpPr>
        <p:sp>
          <p:nvSpPr>
            <p:cNvPr id="45" name="Google Shape;2342;p92">
              <a:extLst>
                <a:ext uri="{FF2B5EF4-FFF2-40B4-BE49-F238E27FC236}">
                  <a16:creationId xmlns:a16="http://schemas.microsoft.com/office/drawing/2014/main" id="{9CC7ED7A-E1E8-E04F-AFA1-4F22F0CA0B67}"/>
                </a:ext>
              </a:extLst>
            </p:cNvPr>
            <p:cNvSpPr/>
            <p:nvPr/>
          </p:nvSpPr>
          <p:spPr>
            <a:xfrm>
              <a:off x="2744227" y="1408094"/>
              <a:ext cx="947338" cy="947338"/>
            </a:xfrm>
            <a:prstGeom prst="rect">
              <a:avLst/>
            </a:prstGeom>
            <a:solidFill>
              <a:srgbClr val="94D6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343;p92">
              <a:extLst>
                <a:ext uri="{FF2B5EF4-FFF2-40B4-BE49-F238E27FC236}">
                  <a16:creationId xmlns:a16="http://schemas.microsoft.com/office/drawing/2014/main" id="{66B98D3A-0D6C-4845-BCAD-8C47DC658A1A}"/>
                </a:ext>
              </a:extLst>
            </p:cNvPr>
            <p:cNvSpPr/>
            <p:nvPr/>
          </p:nvSpPr>
          <p:spPr>
            <a:xfrm>
              <a:off x="2872004" y="1633460"/>
              <a:ext cx="691785" cy="475518"/>
            </a:xfrm>
            <a:custGeom>
              <a:avLst/>
              <a:gdLst/>
              <a:ahLst/>
              <a:cxnLst/>
              <a:rect l="l" t="t" r="r" b="b"/>
              <a:pathLst>
                <a:path w="433" h="297" extrusionOk="0">
                  <a:moveTo>
                    <a:pt x="42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1"/>
                    <a:pt x="2" y="214"/>
                    <a:pt x="6" y="214"/>
                  </a:cubicBezTo>
                  <a:cubicBezTo>
                    <a:pt x="427" y="214"/>
                    <a:pt x="427" y="214"/>
                    <a:pt x="427" y="214"/>
                  </a:cubicBezTo>
                  <a:cubicBezTo>
                    <a:pt x="430" y="214"/>
                    <a:pt x="433" y="211"/>
                    <a:pt x="433" y="208"/>
                  </a:cubicBezTo>
                  <a:cubicBezTo>
                    <a:pt x="433" y="6"/>
                    <a:pt x="433" y="6"/>
                    <a:pt x="433" y="6"/>
                  </a:cubicBezTo>
                  <a:cubicBezTo>
                    <a:pt x="433" y="2"/>
                    <a:pt x="430" y="0"/>
                    <a:pt x="427" y="0"/>
                  </a:cubicBezTo>
                  <a:close/>
                  <a:moveTo>
                    <a:pt x="421" y="202"/>
                  </a:moveTo>
                  <a:cubicBezTo>
                    <a:pt x="12" y="202"/>
                    <a:pt x="12" y="202"/>
                    <a:pt x="12" y="20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21" y="12"/>
                    <a:pt x="421" y="12"/>
                    <a:pt x="421" y="12"/>
                  </a:cubicBezTo>
                  <a:lnTo>
                    <a:pt x="421" y="202"/>
                  </a:lnTo>
                  <a:close/>
                  <a:moveTo>
                    <a:pt x="417" y="234"/>
                  </a:moveTo>
                  <a:cubicBezTo>
                    <a:pt x="16" y="234"/>
                    <a:pt x="16" y="234"/>
                    <a:pt x="16" y="234"/>
                  </a:cubicBezTo>
                  <a:cubicBezTo>
                    <a:pt x="13" y="234"/>
                    <a:pt x="10" y="237"/>
                    <a:pt x="10" y="240"/>
                  </a:cubicBezTo>
                  <a:cubicBezTo>
                    <a:pt x="10" y="244"/>
                    <a:pt x="13" y="246"/>
                    <a:pt x="16" y="246"/>
                  </a:cubicBezTo>
                  <a:cubicBezTo>
                    <a:pt x="417" y="246"/>
                    <a:pt x="417" y="246"/>
                    <a:pt x="417" y="246"/>
                  </a:cubicBezTo>
                  <a:cubicBezTo>
                    <a:pt x="420" y="246"/>
                    <a:pt x="423" y="244"/>
                    <a:pt x="423" y="240"/>
                  </a:cubicBezTo>
                  <a:cubicBezTo>
                    <a:pt x="423" y="237"/>
                    <a:pt x="420" y="234"/>
                    <a:pt x="417" y="234"/>
                  </a:cubicBezTo>
                  <a:close/>
                  <a:moveTo>
                    <a:pt x="397" y="260"/>
                  </a:moveTo>
                  <a:cubicBezTo>
                    <a:pt x="36" y="260"/>
                    <a:pt x="36" y="260"/>
                    <a:pt x="36" y="260"/>
                  </a:cubicBezTo>
                  <a:cubicBezTo>
                    <a:pt x="33" y="260"/>
                    <a:pt x="30" y="262"/>
                    <a:pt x="30" y="266"/>
                  </a:cubicBezTo>
                  <a:cubicBezTo>
                    <a:pt x="30" y="269"/>
                    <a:pt x="33" y="272"/>
                    <a:pt x="36" y="272"/>
                  </a:cubicBezTo>
                  <a:cubicBezTo>
                    <a:pt x="397" y="272"/>
                    <a:pt x="397" y="272"/>
                    <a:pt x="397" y="272"/>
                  </a:cubicBezTo>
                  <a:cubicBezTo>
                    <a:pt x="400" y="272"/>
                    <a:pt x="403" y="269"/>
                    <a:pt x="403" y="266"/>
                  </a:cubicBezTo>
                  <a:cubicBezTo>
                    <a:pt x="403" y="262"/>
                    <a:pt x="400" y="260"/>
                    <a:pt x="397" y="260"/>
                  </a:cubicBezTo>
                  <a:close/>
                  <a:moveTo>
                    <a:pt x="373" y="285"/>
                  </a:moveTo>
                  <a:cubicBezTo>
                    <a:pt x="60" y="285"/>
                    <a:pt x="60" y="285"/>
                    <a:pt x="60" y="285"/>
                  </a:cubicBezTo>
                  <a:cubicBezTo>
                    <a:pt x="56" y="285"/>
                    <a:pt x="54" y="288"/>
                    <a:pt x="54" y="291"/>
                  </a:cubicBezTo>
                  <a:cubicBezTo>
                    <a:pt x="54" y="295"/>
                    <a:pt x="56" y="297"/>
                    <a:pt x="60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6" y="297"/>
                    <a:pt x="379" y="295"/>
                    <a:pt x="379" y="291"/>
                  </a:cubicBezTo>
                  <a:cubicBezTo>
                    <a:pt x="379" y="288"/>
                    <a:pt x="376" y="285"/>
                    <a:pt x="373" y="285"/>
                  </a:cubicBezTo>
                  <a:close/>
                  <a:moveTo>
                    <a:pt x="216" y="194"/>
                  </a:moveTo>
                  <a:cubicBezTo>
                    <a:pt x="265" y="194"/>
                    <a:pt x="304" y="155"/>
                    <a:pt x="304" y="107"/>
                  </a:cubicBezTo>
                  <a:cubicBezTo>
                    <a:pt x="304" y="58"/>
                    <a:pt x="265" y="19"/>
                    <a:pt x="216" y="19"/>
                  </a:cubicBezTo>
                  <a:cubicBezTo>
                    <a:pt x="168" y="19"/>
                    <a:pt x="129" y="58"/>
                    <a:pt x="129" y="107"/>
                  </a:cubicBezTo>
                  <a:cubicBezTo>
                    <a:pt x="129" y="155"/>
                    <a:pt x="168" y="194"/>
                    <a:pt x="216" y="194"/>
                  </a:cubicBezTo>
                  <a:close/>
                  <a:moveTo>
                    <a:pt x="216" y="31"/>
                  </a:moveTo>
                  <a:cubicBezTo>
                    <a:pt x="258" y="31"/>
                    <a:pt x="292" y="65"/>
                    <a:pt x="292" y="107"/>
                  </a:cubicBezTo>
                  <a:cubicBezTo>
                    <a:pt x="292" y="148"/>
                    <a:pt x="258" y="182"/>
                    <a:pt x="216" y="182"/>
                  </a:cubicBezTo>
                  <a:cubicBezTo>
                    <a:pt x="175" y="182"/>
                    <a:pt x="141" y="148"/>
                    <a:pt x="141" y="107"/>
                  </a:cubicBezTo>
                  <a:cubicBezTo>
                    <a:pt x="141" y="65"/>
                    <a:pt x="175" y="31"/>
                    <a:pt x="216" y="31"/>
                  </a:cubicBezTo>
                  <a:close/>
                  <a:moveTo>
                    <a:pt x="176" y="115"/>
                  </a:moveTo>
                  <a:cubicBezTo>
                    <a:pt x="176" y="118"/>
                    <a:pt x="178" y="121"/>
                    <a:pt x="181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91" y="137"/>
                    <a:pt x="203" y="148"/>
                    <a:pt x="218" y="148"/>
                  </a:cubicBezTo>
                  <a:cubicBezTo>
                    <a:pt x="228" y="148"/>
                    <a:pt x="237" y="143"/>
                    <a:pt x="244" y="133"/>
                  </a:cubicBezTo>
                  <a:cubicBezTo>
                    <a:pt x="245" y="132"/>
                    <a:pt x="245" y="131"/>
                    <a:pt x="245" y="130"/>
                  </a:cubicBezTo>
                  <a:cubicBezTo>
                    <a:pt x="245" y="127"/>
                    <a:pt x="243" y="125"/>
                    <a:pt x="240" y="125"/>
                  </a:cubicBezTo>
                  <a:cubicBezTo>
                    <a:pt x="239" y="125"/>
                    <a:pt x="237" y="125"/>
                    <a:pt x="236" y="127"/>
                  </a:cubicBezTo>
                  <a:cubicBezTo>
                    <a:pt x="231" y="134"/>
                    <a:pt x="225" y="138"/>
                    <a:pt x="218" y="138"/>
                  </a:cubicBezTo>
                  <a:cubicBezTo>
                    <a:pt x="209" y="138"/>
                    <a:pt x="201" y="131"/>
                    <a:pt x="197" y="121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25" y="121"/>
                    <a:pt x="227" y="118"/>
                    <a:pt x="227" y="115"/>
                  </a:cubicBezTo>
                  <a:cubicBezTo>
                    <a:pt x="227" y="113"/>
                    <a:pt x="225" y="110"/>
                    <a:pt x="222" y="110"/>
                  </a:cubicBezTo>
                  <a:cubicBezTo>
                    <a:pt x="195" y="110"/>
                    <a:pt x="195" y="110"/>
                    <a:pt x="195" y="110"/>
                  </a:cubicBezTo>
                  <a:cubicBezTo>
                    <a:pt x="195" y="109"/>
                    <a:pt x="195" y="108"/>
                    <a:pt x="195" y="107"/>
                  </a:cubicBezTo>
                  <a:cubicBezTo>
                    <a:pt x="195" y="105"/>
                    <a:pt x="195" y="104"/>
                    <a:pt x="195" y="102"/>
                  </a:cubicBezTo>
                  <a:cubicBezTo>
                    <a:pt x="222" y="102"/>
                    <a:pt x="222" y="102"/>
                    <a:pt x="222" y="102"/>
                  </a:cubicBezTo>
                  <a:cubicBezTo>
                    <a:pt x="225" y="102"/>
                    <a:pt x="227" y="100"/>
                    <a:pt x="227" y="97"/>
                  </a:cubicBezTo>
                  <a:cubicBezTo>
                    <a:pt x="227" y="94"/>
                    <a:pt x="225" y="92"/>
                    <a:pt x="222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201" y="82"/>
                    <a:pt x="209" y="76"/>
                    <a:pt x="217" y="76"/>
                  </a:cubicBezTo>
                  <a:cubicBezTo>
                    <a:pt x="226" y="76"/>
                    <a:pt x="230" y="79"/>
                    <a:pt x="235" y="86"/>
                  </a:cubicBezTo>
                  <a:cubicBezTo>
                    <a:pt x="236" y="87"/>
                    <a:pt x="238" y="88"/>
                    <a:pt x="240" y="88"/>
                  </a:cubicBezTo>
                  <a:cubicBezTo>
                    <a:pt x="243" y="88"/>
                    <a:pt x="245" y="86"/>
                    <a:pt x="245" y="83"/>
                  </a:cubicBezTo>
                  <a:cubicBezTo>
                    <a:pt x="245" y="82"/>
                    <a:pt x="244" y="80"/>
                    <a:pt x="244" y="80"/>
                  </a:cubicBezTo>
                  <a:cubicBezTo>
                    <a:pt x="237" y="70"/>
                    <a:pt x="228" y="66"/>
                    <a:pt x="217" y="66"/>
                  </a:cubicBezTo>
                  <a:cubicBezTo>
                    <a:pt x="203" y="66"/>
                    <a:pt x="191" y="76"/>
                    <a:pt x="187" y="92"/>
                  </a:cubicBezTo>
                  <a:cubicBezTo>
                    <a:pt x="181" y="92"/>
                    <a:pt x="181" y="92"/>
                    <a:pt x="181" y="92"/>
                  </a:cubicBezTo>
                  <a:cubicBezTo>
                    <a:pt x="178" y="92"/>
                    <a:pt x="176" y="94"/>
                    <a:pt x="176" y="97"/>
                  </a:cubicBezTo>
                  <a:cubicBezTo>
                    <a:pt x="176" y="100"/>
                    <a:pt x="178" y="102"/>
                    <a:pt x="181" y="102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85" y="104"/>
                    <a:pt x="184" y="105"/>
                    <a:pt x="184" y="107"/>
                  </a:cubicBezTo>
                  <a:cubicBezTo>
                    <a:pt x="184" y="108"/>
                    <a:pt x="185" y="109"/>
                    <a:pt x="185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78" y="110"/>
                    <a:pt x="176" y="113"/>
                    <a:pt x="176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2356;p93">
            <a:extLst>
              <a:ext uri="{FF2B5EF4-FFF2-40B4-BE49-F238E27FC236}">
                <a16:creationId xmlns:a16="http://schemas.microsoft.com/office/drawing/2014/main" id="{E08E51E5-048A-C64F-B84F-45957D100549}"/>
              </a:ext>
            </a:extLst>
          </p:cNvPr>
          <p:cNvGrpSpPr/>
          <p:nvPr userDrawn="1"/>
        </p:nvGrpSpPr>
        <p:grpSpPr>
          <a:xfrm>
            <a:off x="4172868" y="2230865"/>
            <a:ext cx="570903" cy="570903"/>
            <a:chOff x="5601509" y="1408094"/>
            <a:chExt cx="947338" cy="947338"/>
          </a:xfrm>
        </p:grpSpPr>
        <p:sp>
          <p:nvSpPr>
            <p:cNvPr id="48" name="Google Shape;2357;p93">
              <a:extLst>
                <a:ext uri="{FF2B5EF4-FFF2-40B4-BE49-F238E27FC236}">
                  <a16:creationId xmlns:a16="http://schemas.microsoft.com/office/drawing/2014/main" id="{C850440C-B109-7D47-B228-BBA18C623300}"/>
                </a:ext>
              </a:extLst>
            </p:cNvPr>
            <p:cNvSpPr/>
            <p:nvPr/>
          </p:nvSpPr>
          <p:spPr>
            <a:xfrm>
              <a:off x="5601509" y="1408094"/>
              <a:ext cx="947338" cy="94733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358;p93">
              <a:extLst>
                <a:ext uri="{FF2B5EF4-FFF2-40B4-BE49-F238E27FC236}">
                  <a16:creationId xmlns:a16="http://schemas.microsoft.com/office/drawing/2014/main" id="{FE61CD39-C05E-8C45-A7E2-97D9EE9642FA}"/>
                </a:ext>
              </a:extLst>
            </p:cNvPr>
            <p:cNvSpPr/>
            <p:nvPr/>
          </p:nvSpPr>
          <p:spPr>
            <a:xfrm>
              <a:off x="5784472" y="1559910"/>
              <a:ext cx="581412" cy="643706"/>
            </a:xfrm>
            <a:custGeom>
              <a:avLst/>
              <a:gdLst/>
              <a:ahLst/>
              <a:cxnLst/>
              <a:rect l="l" t="t" r="r" b="b"/>
              <a:pathLst>
                <a:path w="364" h="404" extrusionOk="0">
                  <a:moveTo>
                    <a:pt x="364" y="184"/>
                  </a:moveTo>
                  <a:cubicBezTo>
                    <a:pt x="364" y="184"/>
                    <a:pt x="363" y="184"/>
                    <a:pt x="363" y="183"/>
                  </a:cubicBezTo>
                  <a:cubicBezTo>
                    <a:pt x="363" y="183"/>
                    <a:pt x="363" y="182"/>
                    <a:pt x="362" y="182"/>
                  </a:cubicBezTo>
                  <a:cubicBezTo>
                    <a:pt x="362" y="182"/>
                    <a:pt x="362" y="182"/>
                    <a:pt x="362" y="182"/>
                  </a:cubicBezTo>
                  <a:cubicBezTo>
                    <a:pt x="309" y="127"/>
                    <a:pt x="309" y="127"/>
                    <a:pt x="309" y="127"/>
                  </a:cubicBezTo>
                  <a:cubicBezTo>
                    <a:pt x="309" y="6"/>
                    <a:pt x="309" y="6"/>
                    <a:pt x="309" y="6"/>
                  </a:cubicBezTo>
                  <a:cubicBezTo>
                    <a:pt x="309" y="3"/>
                    <a:pt x="306" y="0"/>
                    <a:pt x="30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5" y="3"/>
                    <a:pt x="55" y="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1" y="179"/>
                    <a:pt x="1" y="179"/>
                    <a:pt x="1" y="180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399"/>
                    <a:pt x="0" y="399"/>
                    <a:pt x="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400"/>
                    <a:pt x="1" y="401"/>
                    <a:pt x="1" y="401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1" y="401"/>
                    <a:pt x="1" y="402"/>
                    <a:pt x="1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2" y="402"/>
                    <a:pt x="2" y="403"/>
                    <a:pt x="2" y="403"/>
                  </a:cubicBezTo>
                  <a:cubicBezTo>
                    <a:pt x="2" y="403"/>
                    <a:pt x="2" y="403"/>
                    <a:pt x="2" y="403"/>
                  </a:cubicBezTo>
                  <a:cubicBezTo>
                    <a:pt x="3" y="403"/>
                    <a:pt x="3" y="403"/>
                    <a:pt x="3" y="403"/>
                  </a:cubicBezTo>
                  <a:cubicBezTo>
                    <a:pt x="3" y="403"/>
                    <a:pt x="3" y="403"/>
                    <a:pt x="3" y="403"/>
                  </a:cubicBezTo>
                  <a:cubicBezTo>
                    <a:pt x="3" y="404"/>
                    <a:pt x="4" y="404"/>
                    <a:pt x="4" y="404"/>
                  </a:cubicBezTo>
                  <a:cubicBezTo>
                    <a:pt x="4" y="404"/>
                    <a:pt x="4" y="404"/>
                    <a:pt x="5" y="404"/>
                  </a:cubicBezTo>
                  <a:cubicBezTo>
                    <a:pt x="5" y="404"/>
                    <a:pt x="6" y="404"/>
                    <a:pt x="6" y="404"/>
                  </a:cubicBezTo>
                  <a:cubicBezTo>
                    <a:pt x="6" y="404"/>
                    <a:pt x="6" y="404"/>
                    <a:pt x="6" y="404"/>
                  </a:cubicBezTo>
                  <a:cubicBezTo>
                    <a:pt x="6" y="404"/>
                    <a:pt x="6" y="404"/>
                    <a:pt x="6" y="404"/>
                  </a:cubicBezTo>
                  <a:cubicBezTo>
                    <a:pt x="6" y="404"/>
                    <a:pt x="6" y="404"/>
                    <a:pt x="6" y="404"/>
                  </a:cubicBezTo>
                  <a:cubicBezTo>
                    <a:pt x="358" y="404"/>
                    <a:pt x="358" y="404"/>
                    <a:pt x="358" y="404"/>
                  </a:cubicBezTo>
                  <a:cubicBezTo>
                    <a:pt x="358" y="404"/>
                    <a:pt x="358" y="404"/>
                    <a:pt x="358" y="404"/>
                  </a:cubicBezTo>
                  <a:cubicBezTo>
                    <a:pt x="358" y="404"/>
                    <a:pt x="358" y="404"/>
                    <a:pt x="358" y="404"/>
                  </a:cubicBezTo>
                  <a:cubicBezTo>
                    <a:pt x="358" y="404"/>
                    <a:pt x="358" y="404"/>
                    <a:pt x="358" y="404"/>
                  </a:cubicBezTo>
                  <a:cubicBezTo>
                    <a:pt x="359" y="404"/>
                    <a:pt x="359" y="404"/>
                    <a:pt x="360" y="404"/>
                  </a:cubicBezTo>
                  <a:cubicBezTo>
                    <a:pt x="360" y="404"/>
                    <a:pt x="360" y="404"/>
                    <a:pt x="360" y="404"/>
                  </a:cubicBezTo>
                  <a:cubicBezTo>
                    <a:pt x="360" y="404"/>
                    <a:pt x="361" y="404"/>
                    <a:pt x="361" y="403"/>
                  </a:cubicBezTo>
                  <a:cubicBezTo>
                    <a:pt x="361" y="403"/>
                    <a:pt x="361" y="403"/>
                    <a:pt x="361" y="403"/>
                  </a:cubicBezTo>
                  <a:cubicBezTo>
                    <a:pt x="361" y="403"/>
                    <a:pt x="362" y="403"/>
                    <a:pt x="362" y="403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2" y="403"/>
                    <a:pt x="363" y="402"/>
                    <a:pt x="363" y="402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3" y="402"/>
                    <a:pt x="363" y="401"/>
                    <a:pt x="363" y="401"/>
                  </a:cubicBezTo>
                  <a:cubicBezTo>
                    <a:pt x="363" y="401"/>
                    <a:pt x="363" y="401"/>
                    <a:pt x="364" y="401"/>
                  </a:cubicBezTo>
                  <a:cubicBezTo>
                    <a:pt x="364" y="401"/>
                    <a:pt x="364" y="400"/>
                    <a:pt x="364" y="400"/>
                  </a:cubicBezTo>
                  <a:cubicBezTo>
                    <a:pt x="364" y="400"/>
                    <a:pt x="364" y="400"/>
                    <a:pt x="364" y="400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4" y="399"/>
                    <a:pt x="364" y="399"/>
                    <a:pt x="364" y="398"/>
                  </a:cubicBezTo>
                  <a:cubicBezTo>
                    <a:pt x="364" y="398"/>
                    <a:pt x="364" y="398"/>
                    <a:pt x="364" y="398"/>
                  </a:cubicBezTo>
                  <a:cubicBezTo>
                    <a:pt x="364" y="398"/>
                    <a:pt x="364" y="398"/>
                    <a:pt x="364" y="398"/>
                  </a:cubicBezTo>
                  <a:cubicBezTo>
                    <a:pt x="364" y="186"/>
                    <a:pt x="364" y="186"/>
                    <a:pt x="364" y="186"/>
                  </a:cubicBezTo>
                  <a:cubicBezTo>
                    <a:pt x="364" y="185"/>
                    <a:pt x="364" y="185"/>
                    <a:pt x="364" y="184"/>
                  </a:cubicBezTo>
                  <a:close/>
                  <a:moveTo>
                    <a:pt x="309" y="145"/>
                  </a:moveTo>
                  <a:cubicBezTo>
                    <a:pt x="350" y="186"/>
                    <a:pt x="350" y="186"/>
                    <a:pt x="350" y="186"/>
                  </a:cubicBezTo>
                  <a:cubicBezTo>
                    <a:pt x="309" y="228"/>
                    <a:pt x="309" y="228"/>
                    <a:pt x="309" y="228"/>
                  </a:cubicBezTo>
                  <a:lnTo>
                    <a:pt x="309" y="145"/>
                  </a:lnTo>
                  <a:close/>
                  <a:moveTo>
                    <a:pt x="67" y="12"/>
                  </a:moveTo>
                  <a:cubicBezTo>
                    <a:pt x="297" y="12"/>
                    <a:pt x="297" y="12"/>
                    <a:pt x="297" y="12"/>
                  </a:cubicBezTo>
                  <a:cubicBezTo>
                    <a:pt x="297" y="241"/>
                    <a:pt x="297" y="241"/>
                    <a:pt x="297" y="241"/>
                  </a:cubicBezTo>
                  <a:cubicBezTo>
                    <a:pt x="269" y="270"/>
                    <a:pt x="269" y="270"/>
                    <a:pt x="269" y="270"/>
                  </a:cubicBezTo>
                  <a:cubicBezTo>
                    <a:pt x="269" y="270"/>
                    <a:pt x="269" y="270"/>
                    <a:pt x="269" y="270"/>
                  </a:cubicBezTo>
                  <a:cubicBezTo>
                    <a:pt x="254" y="286"/>
                    <a:pt x="254" y="286"/>
                    <a:pt x="254" y="286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99" y="265"/>
                    <a:pt x="99" y="265"/>
                    <a:pt x="99" y="265"/>
                  </a:cubicBezTo>
                  <a:cubicBezTo>
                    <a:pt x="99" y="265"/>
                    <a:pt x="99" y="265"/>
                    <a:pt x="99" y="265"/>
                  </a:cubicBezTo>
                  <a:cubicBezTo>
                    <a:pt x="67" y="233"/>
                    <a:pt x="67" y="233"/>
                    <a:pt x="67" y="233"/>
                  </a:cubicBezTo>
                  <a:lnTo>
                    <a:pt x="67" y="12"/>
                  </a:lnTo>
                  <a:close/>
                  <a:moveTo>
                    <a:pt x="55" y="142"/>
                  </a:moveTo>
                  <a:cubicBezTo>
                    <a:pt x="55" y="220"/>
                    <a:pt x="55" y="220"/>
                    <a:pt x="55" y="220"/>
                  </a:cubicBezTo>
                  <a:cubicBezTo>
                    <a:pt x="17" y="180"/>
                    <a:pt x="17" y="180"/>
                    <a:pt x="17" y="180"/>
                  </a:cubicBezTo>
                  <a:lnTo>
                    <a:pt x="55" y="142"/>
                  </a:lnTo>
                  <a:close/>
                  <a:moveTo>
                    <a:pt x="12" y="193"/>
                  </a:moveTo>
                  <a:cubicBezTo>
                    <a:pt x="86" y="270"/>
                    <a:pt x="86" y="270"/>
                    <a:pt x="86" y="270"/>
                  </a:cubicBezTo>
                  <a:cubicBezTo>
                    <a:pt x="12" y="379"/>
                    <a:pt x="12" y="379"/>
                    <a:pt x="12" y="379"/>
                  </a:cubicBezTo>
                  <a:lnTo>
                    <a:pt x="12" y="193"/>
                  </a:lnTo>
                  <a:close/>
                  <a:moveTo>
                    <a:pt x="18" y="392"/>
                  </a:moveTo>
                  <a:cubicBezTo>
                    <a:pt x="95" y="279"/>
                    <a:pt x="95" y="279"/>
                    <a:pt x="95" y="279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2" y="297"/>
                    <a:pt x="114" y="298"/>
                    <a:pt x="116" y="298"/>
                  </a:cubicBezTo>
                  <a:cubicBezTo>
                    <a:pt x="256" y="298"/>
                    <a:pt x="256" y="298"/>
                    <a:pt x="256" y="298"/>
                  </a:cubicBezTo>
                  <a:cubicBezTo>
                    <a:pt x="258" y="298"/>
                    <a:pt x="260" y="297"/>
                    <a:pt x="261" y="296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347" y="392"/>
                    <a:pt x="347" y="392"/>
                    <a:pt x="347" y="392"/>
                  </a:cubicBezTo>
                  <a:lnTo>
                    <a:pt x="18" y="392"/>
                  </a:lnTo>
                  <a:close/>
                  <a:moveTo>
                    <a:pt x="352" y="379"/>
                  </a:moveTo>
                  <a:cubicBezTo>
                    <a:pt x="281" y="275"/>
                    <a:pt x="281" y="275"/>
                    <a:pt x="281" y="275"/>
                  </a:cubicBezTo>
                  <a:cubicBezTo>
                    <a:pt x="352" y="201"/>
                    <a:pt x="352" y="201"/>
                    <a:pt x="352" y="201"/>
                  </a:cubicBezTo>
                  <a:lnTo>
                    <a:pt x="352" y="379"/>
                  </a:lnTo>
                  <a:close/>
                  <a:moveTo>
                    <a:pt x="103" y="94"/>
                  </a:moveTo>
                  <a:cubicBezTo>
                    <a:pt x="188" y="94"/>
                    <a:pt x="188" y="94"/>
                    <a:pt x="188" y="94"/>
                  </a:cubicBezTo>
                  <a:cubicBezTo>
                    <a:pt x="191" y="94"/>
                    <a:pt x="194" y="92"/>
                    <a:pt x="194" y="88"/>
                  </a:cubicBezTo>
                  <a:cubicBezTo>
                    <a:pt x="194" y="85"/>
                    <a:pt x="191" y="82"/>
                    <a:pt x="188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0" y="82"/>
                    <a:pt x="97" y="85"/>
                    <a:pt x="97" y="88"/>
                  </a:cubicBezTo>
                  <a:cubicBezTo>
                    <a:pt x="97" y="92"/>
                    <a:pt x="100" y="94"/>
                    <a:pt x="103" y="94"/>
                  </a:cubicBezTo>
                  <a:close/>
                  <a:moveTo>
                    <a:pt x="103" y="126"/>
                  </a:moveTo>
                  <a:cubicBezTo>
                    <a:pt x="261" y="126"/>
                    <a:pt x="261" y="126"/>
                    <a:pt x="261" y="126"/>
                  </a:cubicBezTo>
                  <a:cubicBezTo>
                    <a:pt x="264" y="126"/>
                    <a:pt x="267" y="123"/>
                    <a:pt x="267" y="120"/>
                  </a:cubicBezTo>
                  <a:cubicBezTo>
                    <a:pt x="267" y="116"/>
                    <a:pt x="264" y="114"/>
                    <a:pt x="261" y="114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0" y="114"/>
                    <a:pt x="97" y="116"/>
                    <a:pt x="97" y="120"/>
                  </a:cubicBezTo>
                  <a:cubicBezTo>
                    <a:pt x="97" y="123"/>
                    <a:pt x="100" y="126"/>
                    <a:pt x="103" y="126"/>
                  </a:cubicBezTo>
                  <a:close/>
                  <a:moveTo>
                    <a:pt x="103" y="157"/>
                  </a:moveTo>
                  <a:cubicBezTo>
                    <a:pt x="261" y="157"/>
                    <a:pt x="261" y="157"/>
                    <a:pt x="261" y="157"/>
                  </a:cubicBezTo>
                  <a:cubicBezTo>
                    <a:pt x="264" y="157"/>
                    <a:pt x="267" y="154"/>
                    <a:pt x="267" y="151"/>
                  </a:cubicBezTo>
                  <a:cubicBezTo>
                    <a:pt x="267" y="148"/>
                    <a:pt x="264" y="145"/>
                    <a:pt x="261" y="145"/>
                  </a:cubicBezTo>
                  <a:cubicBezTo>
                    <a:pt x="103" y="145"/>
                    <a:pt x="103" y="145"/>
                    <a:pt x="103" y="145"/>
                  </a:cubicBezTo>
                  <a:cubicBezTo>
                    <a:pt x="100" y="145"/>
                    <a:pt x="97" y="148"/>
                    <a:pt x="97" y="151"/>
                  </a:cubicBezTo>
                  <a:cubicBezTo>
                    <a:pt x="97" y="154"/>
                    <a:pt x="100" y="157"/>
                    <a:pt x="103" y="157"/>
                  </a:cubicBezTo>
                  <a:close/>
                  <a:moveTo>
                    <a:pt x="103" y="188"/>
                  </a:moveTo>
                  <a:cubicBezTo>
                    <a:pt x="261" y="188"/>
                    <a:pt x="261" y="188"/>
                    <a:pt x="261" y="188"/>
                  </a:cubicBezTo>
                  <a:cubicBezTo>
                    <a:pt x="264" y="188"/>
                    <a:pt x="267" y="186"/>
                    <a:pt x="267" y="182"/>
                  </a:cubicBezTo>
                  <a:cubicBezTo>
                    <a:pt x="267" y="179"/>
                    <a:pt x="264" y="176"/>
                    <a:pt x="261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0" y="176"/>
                    <a:pt x="97" y="179"/>
                    <a:pt x="97" y="182"/>
                  </a:cubicBezTo>
                  <a:cubicBezTo>
                    <a:pt x="97" y="186"/>
                    <a:pt x="100" y="188"/>
                    <a:pt x="103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1B6110-48BB-054A-9571-95086EA40399}"/>
              </a:ext>
            </a:extLst>
          </p:cNvPr>
          <p:cNvGrpSpPr/>
          <p:nvPr userDrawn="1"/>
        </p:nvGrpSpPr>
        <p:grpSpPr>
          <a:xfrm>
            <a:off x="7334237" y="2217839"/>
            <a:ext cx="583929" cy="583929"/>
            <a:chOff x="4176311" y="291138"/>
            <a:chExt cx="947338" cy="947338"/>
          </a:xfrm>
        </p:grpSpPr>
        <p:sp>
          <p:nvSpPr>
            <p:cNvPr id="51" name="Google Shape;2342;p92">
              <a:extLst>
                <a:ext uri="{FF2B5EF4-FFF2-40B4-BE49-F238E27FC236}">
                  <a16:creationId xmlns:a16="http://schemas.microsoft.com/office/drawing/2014/main" id="{9B650CC6-C46B-674C-B3B5-FB5CE18ABA8F}"/>
                </a:ext>
              </a:extLst>
            </p:cNvPr>
            <p:cNvSpPr/>
            <p:nvPr userDrawn="1"/>
          </p:nvSpPr>
          <p:spPr>
            <a:xfrm>
              <a:off x="4176311" y="291138"/>
              <a:ext cx="947338" cy="94733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26A071-2032-C447-9066-A7983A995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84317" y="559435"/>
              <a:ext cx="731325" cy="410744"/>
            </a:xfrm>
            <a:prstGeom prst="rect">
              <a:avLst/>
            </a:prstGeom>
          </p:spPr>
        </p:pic>
      </p:grpSp>
      <p:sp>
        <p:nvSpPr>
          <p:cNvPr id="53" name="Google Shape;817;p65">
            <a:extLst>
              <a:ext uri="{FF2B5EF4-FFF2-40B4-BE49-F238E27FC236}">
                <a16:creationId xmlns:a16="http://schemas.microsoft.com/office/drawing/2014/main" id="{6F747E80-9535-AF44-83B7-0227071AA5E7}"/>
              </a:ext>
            </a:extLst>
          </p:cNvPr>
          <p:cNvSpPr/>
          <p:nvPr userDrawn="1"/>
        </p:nvSpPr>
        <p:spPr>
          <a:xfrm>
            <a:off x="4417849" y="3004346"/>
            <a:ext cx="3402105" cy="963625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820;p65">
            <a:extLst>
              <a:ext uri="{FF2B5EF4-FFF2-40B4-BE49-F238E27FC236}">
                <a16:creationId xmlns:a16="http://schemas.microsoft.com/office/drawing/2014/main" id="{21AB0D0F-8CDE-D24B-ADCA-606846E2E077}"/>
              </a:ext>
            </a:extLst>
          </p:cNvPr>
          <p:cNvSpPr/>
          <p:nvPr userDrawn="1"/>
        </p:nvSpPr>
        <p:spPr>
          <a:xfrm>
            <a:off x="8108619" y="3003932"/>
            <a:ext cx="3402105" cy="945127"/>
          </a:xfrm>
          <a:prstGeom prst="rect">
            <a:avLst/>
          </a:prstGeom>
          <a:solidFill>
            <a:srgbClr val="94D6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Consumers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823;p65">
            <a:extLst>
              <a:ext uri="{FF2B5EF4-FFF2-40B4-BE49-F238E27FC236}">
                <a16:creationId xmlns:a16="http://schemas.microsoft.com/office/drawing/2014/main" id="{DCB73A18-183E-7A4B-AE59-8219645F58E1}"/>
              </a:ext>
            </a:extLst>
          </p:cNvPr>
          <p:cNvSpPr/>
          <p:nvPr userDrawn="1"/>
        </p:nvSpPr>
        <p:spPr>
          <a:xfrm>
            <a:off x="709362" y="3004347"/>
            <a:ext cx="3419822" cy="963625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Producers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6;p3">
            <a:extLst>
              <a:ext uri="{FF2B5EF4-FFF2-40B4-BE49-F238E27FC236}">
                <a16:creationId xmlns:a16="http://schemas.microsoft.com/office/drawing/2014/main" id="{382F0A5C-52F3-934D-94B0-B24128EB7172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716505" y="3973133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61" name="Google Shape;26;p3">
            <a:extLst>
              <a:ext uri="{FF2B5EF4-FFF2-40B4-BE49-F238E27FC236}">
                <a16:creationId xmlns:a16="http://schemas.microsoft.com/office/drawing/2014/main" id="{50B292F4-BF92-5A4B-9E0C-24A13C398F10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412562" y="3949059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62" name="Google Shape;26;p3">
            <a:extLst>
              <a:ext uri="{FF2B5EF4-FFF2-40B4-BE49-F238E27FC236}">
                <a16:creationId xmlns:a16="http://schemas.microsoft.com/office/drawing/2014/main" id="{DD6F88B6-6FE7-724C-BF3E-D526EEC01F5C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108619" y="3957497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5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17E9BD-970A-4247-ABE2-FFC580C960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1599"/>
            <a:ext cx="12192000" cy="1676401"/>
          </a:xfrm>
          <a:prstGeom prst="rect">
            <a:avLst/>
          </a:prstGeom>
        </p:spPr>
      </p:pic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270291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B1DEA1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708;p62">
            <a:extLst>
              <a:ext uri="{FF2B5EF4-FFF2-40B4-BE49-F238E27FC236}">
                <a16:creationId xmlns:a16="http://schemas.microsoft.com/office/drawing/2014/main" id="{4E1A43E6-D9BF-434F-9F8D-99728989E8A5}"/>
              </a:ext>
            </a:extLst>
          </p:cNvPr>
          <p:cNvSpPr/>
          <p:nvPr userDrawn="1"/>
        </p:nvSpPr>
        <p:spPr>
          <a:xfrm>
            <a:off x="609164" y="2541723"/>
            <a:ext cx="1821600" cy="380206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709;p62">
            <a:extLst>
              <a:ext uri="{FF2B5EF4-FFF2-40B4-BE49-F238E27FC236}">
                <a16:creationId xmlns:a16="http://schemas.microsoft.com/office/drawing/2014/main" id="{6EC7D4EB-C4CD-8C41-B475-2B7F34F24AEE}"/>
              </a:ext>
            </a:extLst>
          </p:cNvPr>
          <p:cNvSpPr/>
          <p:nvPr userDrawn="1"/>
        </p:nvSpPr>
        <p:spPr>
          <a:xfrm>
            <a:off x="9712126" y="2541723"/>
            <a:ext cx="1809172" cy="381600"/>
          </a:xfrm>
          <a:prstGeom prst="homePlate">
            <a:avLst>
              <a:gd name="adj" fmla="val 50000"/>
            </a:avLst>
          </a:prstGeom>
          <a:solidFill>
            <a:srgbClr val="65A281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710;p62">
            <a:extLst>
              <a:ext uri="{FF2B5EF4-FFF2-40B4-BE49-F238E27FC236}">
                <a16:creationId xmlns:a16="http://schemas.microsoft.com/office/drawing/2014/main" id="{66309889-02AE-414D-B951-09970FFD68D8}"/>
              </a:ext>
            </a:extLst>
          </p:cNvPr>
          <p:cNvSpPr/>
          <p:nvPr userDrawn="1"/>
        </p:nvSpPr>
        <p:spPr>
          <a:xfrm>
            <a:off x="2429756" y="2541723"/>
            <a:ext cx="1821600" cy="380206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711;p62">
            <a:extLst>
              <a:ext uri="{FF2B5EF4-FFF2-40B4-BE49-F238E27FC236}">
                <a16:creationId xmlns:a16="http://schemas.microsoft.com/office/drawing/2014/main" id="{2CEA1BDC-11DA-E846-A3BA-C44AB0C3E566}"/>
              </a:ext>
            </a:extLst>
          </p:cNvPr>
          <p:cNvSpPr/>
          <p:nvPr userDrawn="1"/>
        </p:nvSpPr>
        <p:spPr>
          <a:xfrm>
            <a:off x="4250348" y="2541723"/>
            <a:ext cx="1821600" cy="380206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712;p62">
            <a:extLst>
              <a:ext uri="{FF2B5EF4-FFF2-40B4-BE49-F238E27FC236}">
                <a16:creationId xmlns:a16="http://schemas.microsoft.com/office/drawing/2014/main" id="{2522F750-138D-3548-BF29-4BB9B43588A0}"/>
              </a:ext>
            </a:extLst>
          </p:cNvPr>
          <p:cNvSpPr/>
          <p:nvPr userDrawn="1"/>
        </p:nvSpPr>
        <p:spPr>
          <a:xfrm>
            <a:off x="6070940" y="2541723"/>
            <a:ext cx="1821600" cy="380206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713;p62">
            <a:extLst>
              <a:ext uri="{FF2B5EF4-FFF2-40B4-BE49-F238E27FC236}">
                <a16:creationId xmlns:a16="http://schemas.microsoft.com/office/drawing/2014/main" id="{68BAC0BB-898E-4848-932B-BD9A1CABE9B4}"/>
              </a:ext>
            </a:extLst>
          </p:cNvPr>
          <p:cNvSpPr/>
          <p:nvPr userDrawn="1"/>
        </p:nvSpPr>
        <p:spPr>
          <a:xfrm>
            <a:off x="7891532" y="2541723"/>
            <a:ext cx="1821600" cy="380206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" name="Google Shape;726;p62">
            <a:extLst>
              <a:ext uri="{FF2B5EF4-FFF2-40B4-BE49-F238E27FC236}">
                <a16:creationId xmlns:a16="http://schemas.microsoft.com/office/drawing/2014/main" id="{D7E2E23D-03A5-F44B-9480-249FEC046DE3}"/>
              </a:ext>
            </a:extLst>
          </p:cNvPr>
          <p:cNvCxnSpPr/>
          <p:nvPr userDrawn="1"/>
        </p:nvCxnSpPr>
        <p:spPr>
          <a:xfrm rot="10800000">
            <a:off x="2426569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727;p62">
            <a:extLst>
              <a:ext uri="{FF2B5EF4-FFF2-40B4-BE49-F238E27FC236}">
                <a16:creationId xmlns:a16="http://schemas.microsoft.com/office/drawing/2014/main" id="{19C1512D-ACF1-7844-AB5F-45DECC1FDC73}"/>
              </a:ext>
            </a:extLst>
          </p:cNvPr>
          <p:cNvCxnSpPr/>
          <p:nvPr userDrawn="1"/>
        </p:nvCxnSpPr>
        <p:spPr>
          <a:xfrm rot="10800000">
            <a:off x="4245845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2" name="Google Shape;728;p62">
            <a:extLst>
              <a:ext uri="{FF2B5EF4-FFF2-40B4-BE49-F238E27FC236}">
                <a16:creationId xmlns:a16="http://schemas.microsoft.com/office/drawing/2014/main" id="{C28B7D62-1EE0-324E-B435-778EE1F0465F}"/>
              </a:ext>
            </a:extLst>
          </p:cNvPr>
          <p:cNvCxnSpPr/>
          <p:nvPr userDrawn="1"/>
        </p:nvCxnSpPr>
        <p:spPr>
          <a:xfrm rot="10800000">
            <a:off x="6067501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729;p62">
            <a:extLst>
              <a:ext uri="{FF2B5EF4-FFF2-40B4-BE49-F238E27FC236}">
                <a16:creationId xmlns:a16="http://schemas.microsoft.com/office/drawing/2014/main" id="{8301B416-4305-9742-B106-AB538EE7CE3A}"/>
              </a:ext>
            </a:extLst>
          </p:cNvPr>
          <p:cNvCxnSpPr/>
          <p:nvPr userDrawn="1"/>
        </p:nvCxnSpPr>
        <p:spPr>
          <a:xfrm rot="10800000">
            <a:off x="7886776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730;p62">
            <a:extLst>
              <a:ext uri="{FF2B5EF4-FFF2-40B4-BE49-F238E27FC236}">
                <a16:creationId xmlns:a16="http://schemas.microsoft.com/office/drawing/2014/main" id="{98DDA3ED-B9AE-2746-A5D6-CA8B1A593320}"/>
              </a:ext>
            </a:extLst>
          </p:cNvPr>
          <p:cNvCxnSpPr/>
          <p:nvPr userDrawn="1"/>
        </p:nvCxnSpPr>
        <p:spPr>
          <a:xfrm rot="10800000">
            <a:off x="9706051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5" name="Google Shape;26;p3">
            <a:extLst>
              <a:ext uri="{FF2B5EF4-FFF2-40B4-BE49-F238E27FC236}">
                <a16:creationId xmlns:a16="http://schemas.microsoft.com/office/drawing/2014/main" id="{4A31B920-7BD8-1744-ADE4-C2E23BC1A00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87282" y="876926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6" name="Google Shape;26;p3">
            <a:extLst>
              <a:ext uri="{FF2B5EF4-FFF2-40B4-BE49-F238E27FC236}">
                <a16:creationId xmlns:a16="http://schemas.microsoft.com/office/drawing/2014/main" id="{A9FDCA7E-9DB6-B146-8810-F1763DD3CF57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146866" y="87692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7" name="Google Shape;26;p3">
            <a:extLst>
              <a:ext uri="{FF2B5EF4-FFF2-40B4-BE49-F238E27FC236}">
                <a16:creationId xmlns:a16="http://schemas.microsoft.com/office/drawing/2014/main" id="{B3E549EC-7BF0-6940-8FC7-0D9A4C9083C3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7886776" y="87692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8" name="Google Shape;14;p1">
            <a:extLst>
              <a:ext uri="{FF2B5EF4-FFF2-40B4-BE49-F238E27FC236}">
                <a16:creationId xmlns:a16="http://schemas.microsoft.com/office/drawing/2014/main" id="{EDCCD855-CD78-C84A-BE01-62420636D02B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70762F-49F4-1544-AE56-9A87C7F2C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5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FE0E26-15F0-664E-9731-7B7563D4DF69}"/>
              </a:ext>
            </a:extLst>
          </p:cNvPr>
          <p:cNvSpPr/>
          <p:nvPr userDrawn="1"/>
        </p:nvSpPr>
        <p:spPr>
          <a:xfrm>
            <a:off x="0" y="6045200"/>
            <a:ext cx="12192000" cy="812800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6A3549-84DD-6F42-BC8A-CD4739F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92" r:id="rId2"/>
    <p:sldLayoutId id="2147483702" r:id="rId3"/>
    <p:sldLayoutId id="2147483693" r:id="rId4"/>
    <p:sldLayoutId id="2147483691" r:id="rId5"/>
    <p:sldLayoutId id="2147483679" r:id="rId6"/>
    <p:sldLayoutId id="2147483700" r:id="rId7"/>
    <p:sldLayoutId id="2147483701" r:id="rId8"/>
    <p:sldLayoutId id="2147483680" r:id="rId9"/>
    <p:sldLayoutId id="2147483683" r:id="rId10"/>
    <p:sldLayoutId id="2147483696" r:id="rId11"/>
    <p:sldLayoutId id="2147483697" r:id="rId12"/>
    <p:sldLayoutId id="2147483695" r:id="rId13"/>
    <p:sldLayoutId id="2147483686" r:id="rId14"/>
    <p:sldLayoutId id="2147483694" r:id="rId15"/>
    <p:sldLayoutId id="2147483685" r:id="rId16"/>
    <p:sldLayoutId id="2147483684" r:id="rId17"/>
    <p:sldLayoutId id="2147483689" r:id="rId18"/>
    <p:sldLayoutId id="2147483699" r:id="rId19"/>
    <p:sldLayoutId id="2147483690" r:id="rId20"/>
    <p:sldLayoutId id="2147483688" r:id="rId21"/>
    <p:sldLayoutId id="2147483687" r:id="rId22"/>
    <p:sldLayoutId id="2147483681" r:id="rId23"/>
    <p:sldLayoutId id="2147483682" r:id="rId24"/>
    <p:sldLayoutId id="2147483661" r:id="rId25"/>
    <p:sldLayoutId id="2147483698" r:id="rId26"/>
    <p:sldLayoutId id="2147483703" r:id="rId27"/>
    <p:sldLayoutId id="2147483757" r:id="rId28"/>
    <p:sldLayoutId id="2147483758" r:id="rId29"/>
    <p:sldLayoutId id="2147483759" r:id="rId30"/>
    <p:sldLayoutId id="2147483760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A11E-949E-445D-B7AE-516D2F7D3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6069" y="1122363"/>
            <a:ext cx="981986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Ordinary Least Squares (OLS) Regression model for HTC</a:t>
            </a:r>
          </a:p>
        </p:txBody>
      </p:sp>
    </p:spTree>
    <p:extLst>
      <p:ext uri="{BB962C8B-B14F-4D97-AF65-F5344CB8AC3E}">
        <p14:creationId xmlns:p14="http://schemas.microsoft.com/office/powerpoint/2010/main" val="4213341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75430"/>
              </p:ext>
            </p:extLst>
          </p:nvPr>
        </p:nvGraphicFramePr>
        <p:xfrm>
          <a:off x="1746593" y="1208229"/>
          <a:ext cx="8698814" cy="1514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9407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4349407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241011">
                <a:tc>
                  <a:txBody>
                    <a:bodyPr/>
                    <a:lstStyle/>
                    <a:p>
                      <a:r>
                        <a:rPr lang="en-PH" sz="1600" b="1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421770">
                <a:tc>
                  <a:txBody>
                    <a:bodyPr/>
                    <a:lstStyle/>
                    <a:p>
                      <a:r>
                        <a:rPr lang="en-PH" sz="1600" dirty="0"/>
                        <a:t>Normality – Shapiro-wilk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0.38 (Ho = Normal distribution)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241011">
                <a:tc>
                  <a:txBody>
                    <a:bodyPr/>
                    <a:lstStyle/>
                    <a:p>
                      <a:r>
                        <a:rPr lang="en-PH" sz="1600" dirty="0"/>
                        <a:t>Variance – Breusch-Pagan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0.09 (Ho = Constant variance)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  <a:tr h="421770">
                <a:tc>
                  <a:txBody>
                    <a:bodyPr/>
                    <a:lstStyle/>
                    <a:p>
                      <a:r>
                        <a:rPr lang="en-PH" sz="1600" dirty="0"/>
                        <a:t>Serial correlation – Durbin-Watson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DB stat = 2.02 (1.5-2.5 = No serial correlation)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464805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5E35B84-F0F2-40AD-8D81-BF52D778C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(1), Robust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89A31-D8DC-4598-BCC1-DFBEAF68D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7128" r="9348" b="6352"/>
          <a:stretch/>
        </p:blipFill>
        <p:spPr>
          <a:xfrm>
            <a:off x="838200" y="2949271"/>
            <a:ext cx="5509593" cy="28420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3D9C3CB-00C2-4923-A070-07E9958FB7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0691603"/>
                  </p:ext>
                </p:extLst>
              </p:nvPr>
            </p:nvGraphicFramePr>
            <p:xfrm>
              <a:off x="7066103" y="3263384"/>
              <a:ext cx="3827184" cy="14636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13592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913592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314878">
                    <a:tc>
                      <a:txBody>
                        <a:bodyPr/>
                        <a:lstStyle/>
                        <a:p>
                          <a:r>
                            <a:rPr lang="en-PH" sz="16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549231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𝑢𝑠𝑔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dirty="0"/>
                            <a:t>9.94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54923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𝑖𝑛𝑓𝑙𝑎𝑡𝑖𝑜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endParaRPr lang="en-PH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dirty="0"/>
                            <a:t>9.94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3D9C3CB-00C2-4923-A070-07E9958FB7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0691603"/>
                  </p:ext>
                </p:extLst>
              </p:nvPr>
            </p:nvGraphicFramePr>
            <p:xfrm>
              <a:off x="7066103" y="3263384"/>
              <a:ext cx="3827184" cy="14636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13592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913592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PH" sz="16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5492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8" t="-63736" r="-100955" b="-106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dirty="0"/>
                            <a:t>9.94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8" t="-156842" r="-100955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dirty="0"/>
                            <a:t>9.94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D5FBC67-A26B-4840-8BB0-A8E2FBF4A2ED}"/>
              </a:ext>
            </a:extLst>
          </p:cNvPr>
          <p:cNvSpPr txBox="1"/>
          <p:nvPr/>
        </p:nvSpPr>
        <p:spPr>
          <a:xfrm>
            <a:off x="7066103" y="4860687"/>
            <a:ext cx="382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Multicollinearity threshold is based on KPMG’s threshold (VIF &lt; 10)</a:t>
            </a:r>
          </a:p>
        </p:txBody>
      </p:sp>
    </p:spTree>
    <p:extLst>
      <p:ext uri="{BB962C8B-B14F-4D97-AF65-F5344CB8AC3E}">
        <p14:creationId xmlns:p14="http://schemas.microsoft.com/office/powerpoint/2010/main" val="3878156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5B84-F0F2-40AD-8D81-BF52D778C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BDD9B-D77F-4873-9B1D-C4E5801C9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5766"/>
            <a:ext cx="4971757" cy="3172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F9412-14A9-454D-A753-283DC22C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87" y="2215766"/>
            <a:ext cx="4971757" cy="3163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781F0-1201-4C04-94D7-2D9BBDEB0448}"/>
              </a:ext>
            </a:extLst>
          </p:cNvPr>
          <p:cNvSpPr txBox="1"/>
          <p:nvPr/>
        </p:nvSpPr>
        <p:spPr>
          <a:xfrm>
            <a:off x="930963" y="1689228"/>
            <a:ext cx="38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Initial OLS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A00EC-E85A-4903-99C2-C519CCFFF3A9}"/>
              </a:ext>
            </a:extLst>
          </p:cNvPr>
          <p:cNvSpPr txBox="1"/>
          <p:nvPr/>
        </p:nvSpPr>
        <p:spPr>
          <a:xfrm>
            <a:off x="6520687" y="1688563"/>
            <a:ext cx="466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OLS result after Cochrane-Orcutt Procedure</a:t>
            </a:r>
          </a:p>
        </p:txBody>
      </p:sp>
    </p:spTree>
    <p:extLst>
      <p:ext uri="{BB962C8B-B14F-4D97-AF65-F5344CB8AC3E}">
        <p14:creationId xmlns:p14="http://schemas.microsoft.com/office/powerpoint/2010/main" val="135132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7057"/>
              </p:ext>
            </p:extLst>
          </p:nvPr>
        </p:nvGraphicFramePr>
        <p:xfrm>
          <a:off x="1746593" y="1372635"/>
          <a:ext cx="8698814" cy="1514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9407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4349407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241011">
                <a:tc>
                  <a:txBody>
                    <a:bodyPr/>
                    <a:lstStyle/>
                    <a:p>
                      <a:r>
                        <a:rPr lang="en-PH" sz="1600" b="1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421770">
                <a:tc>
                  <a:txBody>
                    <a:bodyPr/>
                    <a:lstStyle/>
                    <a:p>
                      <a:r>
                        <a:rPr lang="en-PH" sz="1600" dirty="0"/>
                        <a:t>Normality – Shapiro-wilk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0.45 (Ho = Normal distribution)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241011">
                <a:tc>
                  <a:txBody>
                    <a:bodyPr/>
                    <a:lstStyle/>
                    <a:p>
                      <a:r>
                        <a:rPr lang="en-PH" sz="1600" dirty="0"/>
                        <a:t>Variance – Breusch-Pagan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0.06 (Ho = Constant variance)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  <a:tr h="421770">
                <a:tc>
                  <a:txBody>
                    <a:bodyPr/>
                    <a:lstStyle/>
                    <a:p>
                      <a:r>
                        <a:rPr lang="en-PH" sz="1600" dirty="0"/>
                        <a:t>Serial correlation – Durbin-Watson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DB stat = 1.53 (1.5-2.5 = No serial correlation)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4648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1A6E2A9-830F-4D6C-A520-BBAC6EED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" t="8676" r="9131" b="6574"/>
          <a:stretch/>
        </p:blipFill>
        <p:spPr>
          <a:xfrm>
            <a:off x="1089991" y="3078583"/>
            <a:ext cx="5343320" cy="26998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A76CA68-2285-4329-8373-1715201904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280724"/>
                  </p:ext>
                </p:extLst>
              </p:nvPr>
            </p:nvGraphicFramePr>
            <p:xfrm>
              <a:off x="6970643" y="3251382"/>
              <a:ext cx="3594050" cy="17849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97025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797025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446241"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𝑢𝑠𝑔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9.32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𝑖𝑛𝑓𝑙𝑎𝑡𝑖𝑜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9.35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𝑏𝑟𝑒𝑛𝑡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𝑜𝑖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1.02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28222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A76CA68-2285-4329-8373-1715201904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280724"/>
                  </p:ext>
                </p:extLst>
              </p:nvPr>
            </p:nvGraphicFramePr>
            <p:xfrm>
              <a:off x="6970643" y="3251382"/>
              <a:ext cx="3594050" cy="17849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97025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797025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446241"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8" t="-108219" r="-100338" b="-2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9.32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8" t="-205405" r="-100338" b="-1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9.35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8" t="-309589" r="-100338" b="-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1.02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28222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5631587-D406-4FFD-B130-E51991E3CB79}"/>
              </a:ext>
            </a:extLst>
          </p:cNvPr>
          <p:cNvSpPr txBox="1"/>
          <p:nvPr/>
        </p:nvSpPr>
        <p:spPr>
          <a:xfrm>
            <a:off x="6970643" y="5139384"/>
            <a:ext cx="382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Multicollinearity threshold is based on KPMG’s threshold (VIF &lt; 10)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3A180D-5EED-4751-8919-D2D94D68AF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(2), Robust check</a:t>
            </a:r>
          </a:p>
        </p:txBody>
      </p:sp>
    </p:spTree>
    <p:extLst>
      <p:ext uri="{BB962C8B-B14F-4D97-AF65-F5344CB8AC3E}">
        <p14:creationId xmlns:p14="http://schemas.microsoft.com/office/powerpoint/2010/main" val="146515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5B84-F0F2-40AD-8D81-BF52D778C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B8C94-0071-408C-82F5-815D85D05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3" y="2286075"/>
            <a:ext cx="5111284" cy="3014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53DA6-1EA3-49C0-BC13-F97563392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80" y="2286075"/>
            <a:ext cx="4738720" cy="3014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26E430-1CA2-4533-94F8-0E4B87CA0CE0}"/>
              </a:ext>
            </a:extLst>
          </p:cNvPr>
          <p:cNvSpPr txBox="1"/>
          <p:nvPr/>
        </p:nvSpPr>
        <p:spPr>
          <a:xfrm>
            <a:off x="930963" y="1689228"/>
            <a:ext cx="38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Initial OLS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120AC-EE90-4973-9811-C0DC59FBE4C3}"/>
              </a:ext>
            </a:extLst>
          </p:cNvPr>
          <p:cNvSpPr txBox="1"/>
          <p:nvPr/>
        </p:nvSpPr>
        <p:spPr>
          <a:xfrm>
            <a:off x="6520687" y="1688563"/>
            <a:ext cx="466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OLS result after Cochrane-Orcutt Procedure</a:t>
            </a:r>
          </a:p>
        </p:txBody>
      </p:sp>
    </p:spTree>
    <p:extLst>
      <p:ext uri="{BB962C8B-B14F-4D97-AF65-F5344CB8AC3E}">
        <p14:creationId xmlns:p14="http://schemas.microsoft.com/office/powerpoint/2010/main" val="412820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281373"/>
              </p:ext>
            </p:extLst>
          </p:nvPr>
        </p:nvGraphicFramePr>
        <p:xfrm>
          <a:off x="1746593" y="1378812"/>
          <a:ext cx="8698814" cy="1514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9407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4349407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241011">
                <a:tc>
                  <a:txBody>
                    <a:bodyPr/>
                    <a:lstStyle/>
                    <a:p>
                      <a:r>
                        <a:rPr lang="en-PH" sz="1600" b="1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421770">
                <a:tc>
                  <a:txBody>
                    <a:bodyPr/>
                    <a:lstStyle/>
                    <a:p>
                      <a:r>
                        <a:rPr lang="en-PH" sz="1600" dirty="0"/>
                        <a:t>Normality – Shapiro-wilk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0.93 (Ho = Normal distribution)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241011">
                <a:tc>
                  <a:txBody>
                    <a:bodyPr/>
                    <a:lstStyle/>
                    <a:p>
                      <a:r>
                        <a:rPr lang="en-PH" sz="1600" dirty="0"/>
                        <a:t>Variance – Breusch-Pagan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0.67 (Ho = Constant variance)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  <a:tr h="421770">
                <a:tc>
                  <a:txBody>
                    <a:bodyPr/>
                    <a:lstStyle/>
                    <a:p>
                      <a:r>
                        <a:rPr lang="en-PH" sz="1600" dirty="0"/>
                        <a:t>Serial correlation – Durbin-Watson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DB stat = 2.02 (1.5-2.5 = No serial correlation)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4648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BAAB1FF-4C45-4F10-ACF1-32134A0AB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t="8233" r="9456" b="6796"/>
          <a:stretch/>
        </p:blipFill>
        <p:spPr>
          <a:xfrm>
            <a:off x="1023730" y="3036121"/>
            <a:ext cx="5409890" cy="2755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6BD9C0A-893B-4B83-AE56-B40C5FB58D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21085"/>
                  </p:ext>
                </p:extLst>
              </p:nvPr>
            </p:nvGraphicFramePr>
            <p:xfrm>
              <a:off x="7066103" y="3429000"/>
              <a:ext cx="3726572" cy="13255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3286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863286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441854"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𝑢𝑠𝑔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9.40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𝐵𝑆𝑃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𝑅𝑅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9.40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6BD9C0A-893B-4B83-AE56-B40C5FB58D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21085"/>
                  </p:ext>
                </p:extLst>
              </p:nvPr>
            </p:nvGraphicFramePr>
            <p:xfrm>
              <a:off x="7066103" y="3429000"/>
              <a:ext cx="3726572" cy="13255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3286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863286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441854"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7" t="-108333" r="-100654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9.40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7" t="-205479" r="-100654" b="-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9.40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D4611DB-7E8C-49E2-91F7-E309BB70F2B2}"/>
              </a:ext>
            </a:extLst>
          </p:cNvPr>
          <p:cNvSpPr txBox="1"/>
          <p:nvPr/>
        </p:nvSpPr>
        <p:spPr>
          <a:xfrm>
            <a:off x="7066103" y="4949674"/>
            <a:ext cx="382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Multicollinearity threshold is based on KPMG’s threshold (VIF &lt; 10)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7ACBFF-C859-491F-946E-9092594F2D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(3), Robust check</a:t>
            </a:r>
          </a:p>
        </p:txBody>
      </p:sp>
    </p:spTree>
    <p:extLst>
      <p:ext uri="{BB962C8B-B14F-4D97-AF65-F5344CB8AC3E}">
        <p14:creationId xmlns:p14="http://schemas.microsoft.com/office/powerpoint/2010/main" val="145790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62A-1BE0-4319-B4A0-E70DA5A2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5823008"/>
                  </p:ext>
                </p:extLst>
              </p:nvPr>
            </p:nvGraphicFramePr>
            <p:xfrm>
              <a:off x="1678054" y="2564446"/>
              <a:ext cx="8835887" cy="1826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419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𝑢𝑠𝑔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10-year maturity.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t-1)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𝑖𝑛𝑓𝑙𝑎𝑡𝑖𝑜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</a:t>
                          </a:r>
                          <a:r>
                            <a:rPr lang="en-US" i="0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5823008"/>
                  </p:ext>
                </p:extLst>
              </p:nvPr>
            </p:nvGraphicFramePr>
            <p:xfrm>
              <a:off x="1678054" y="2564446"/>
              <a:ext cx="8835887" cy="1826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40476" r="-243262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10-year maturity.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t-1)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141600" r="-24326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</a:t>
                          </a:r>
                          <a:r>
                            <a:rPr lang="en-US" i="0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C0A1F-A210-4230-A02C-298545C3A448}"/>
                  </a:ext>
                </a:extLst>
              </p:cNvPr>
              <p:cNvSpPr txBox="1"/>
              <p:nvPr/>
            </p:nvSpPr>
            <p:spPr>
              <a:xfrm>
                <a:off x="1266663" y="1483492"/>
                <a:ext cx="96586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𝐵𝑉𝐴𝐿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7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=2.52+0.74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𝑢𝑠𝑔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+0.24 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𝑖𝑛𝑓𝑙𝑎𝑡𝑖𝑜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C0A1F-A210-4230-A02C-298545C3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663" y="1483492"/>
                <a:ext cx="965867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368436-CDAC-4DAA-BF88-67F492AC83E5}"/>
              </a:ext>
            </a:extLst>
          </p:cNvPr>
          <p:cNvSpPr txBox="1"/>
          <p:nvPr/>
        </p:nvSpPr>
        <p:spPr>
          <a:xfrm>
            <a:off x="1585289" y="5116328"/>
            <a:ext cx="883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Model passed linear regression assumptions (see Annex for detailed values)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Cochrane-Orcutt procedure was implemented (see Annex for detailed values)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3F3E3-88A6-424A-8C64-AABBA56CDCC0}"/>
              </a:ext>
            </a:extLst>
          </p:cNvPr>
          <p:cNvSpPr txBox="1"/>
          <p:nvPr/>
        </p:nvSpPr>
        <p:spPr>
          <a:xfrm>
            <a:off x="1585289" y="4402330"/>
            <a:ext cx="4304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Note</a:t>
            </a:r>
            <a:r>
              <a:rPr lang="en-US" sz="1400" dirty="0"/>
              <a:t>: All the variables are multiplied by 100, e.g., 4% = 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816BB83-2760-4C87-AAAC-4901F1DF0DCE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(1)</a:t>
            </a:r>
          </a:p>
        </p:txBody>
      </p:sp>
    </p:spTree>
    <p:extLst>
      <p:ext uri="{BB962C8B-B14F-4D97-AF65-F5344CB8AC3E}">
        <p14:creationId xmlns:p14="http://schemas.microsoft.com/office/powerpoint/2010/main" val="8061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867840"/>
              </p:ext>
            </p:extLst>
          </p:nvPr>
        </p:nvGraphicFramePr>
        <p:xfrm>
          <a:off x="8494644" y="2806358"/>
          <a:ext cx="2859156" cy="1245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6438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832718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556955">
                <a:tc>
                  <a:txBody>
                    <a:bodyPr/>
                    <a:lstStyle/>
                    <a:p>
                      <a:endParaRPr lang="en-PH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322447">
                <a:tc>
                  <a:txBody>
                    <a:bodyPr/>
                    <a:lstStyle/>
                    <a:p>
                      <a:r>
                        <a:rPr lang="en-PH" sz="1600" dirty="0"/>
                        <a:t>In-sample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14.2%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353049">
                <a:tc>
                  <a:txBody>
                    <a:bodyPr/>
                    <a:lstStyle/>
                    <a:p>
                      <a:r>
                        <a:rPr lang="en-PH" sz="1600" dirty="0"/>
                        <a:t>Out-of-sample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12.6%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87A3943-AE5D-49B3-943E-50BFBB321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t="10897" r="8478" b="6628"/>
          <a:stretch/>
        </p:blipFill>
        <p:spPr>
          <a:xfrm>
            <a:off x="626165" y="1414669"/>
            <a:ext cx="7762294" cy="40286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54D428-ABFC-4724-BFC2-CBD25ACC5ADE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(1), Actual vs Predicted</a:t>
            </a:r>
          </a:p>
        </p:txBody>
      </p:sp>
    </p:spTree>
    <p:extLst>
      <p:ext uri="{BB962C8B-B14F-4D97-AF65-F5344CB8AC3E}">
        <p14:creationId xmlns:p14="http://schemas.microsoft.com/office/powerpoint/2010/main" val="227293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62A-1BE0-4319-B4A0-E70DA5A2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54774499"/>
                  </p:ext>
                </p:extLst>
              </p:nvPr>
            </p:nvGraphicFramePr>
            <p:xfrm>
              <a:off x="1678051" y="2112206"/>
              <a:ext cx="8835887" cy="2712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291271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69905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𝑢𝑠𝑔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10-year maturity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t-2)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699051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𝑖𝑛𝑓𝑙𝑎𝑡𝑖𝑜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</a:t>
                          </a:r>
                          <a:r>
                            <a:rPr lang="en-US" i="0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  <a:tr h="902941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𝑏𝑟𝑒𝑛𝑡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𝑜𝑖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Brent crude oil prices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prices (in USD)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First differenced (due to non-stationarity)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</a:t>
                          </a:r>
                          <a:r>
                            <a:rPr lang="en-US" i="0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0664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54774499"/>
                  </p:ext>
                </p:extLst>
              </p:nvPr>
            </p:nvGraphicFramePr>
            <p:xfrm>
              <a:off x="1678051" y="2112206"/>
              <a:ext cx="8835887" cy="2712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42500" r="-243262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10-year maturity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t-2)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141322" r="-243262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</a:t>
                          </a:r>
                          <a:r>
                            <a:rPr lang="en-US" i="0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188387" r="-243262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Brent crude oil prices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prices (in USD)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First differenced (due to non-stationarity)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</a:t>
                          </a:r>
                          <a:r>
                            <a:rPr lang="en-US" i="0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0664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368436-CDAC-4DAA-BF88-67F492AC83E5}"/>
              </a:ext>
            </a:extLst>
          </p:cNvPr>
          <p:cNvSpPr txBox="1"/>
          <p:nvPr/>
        </p:nvSpPr>
        <p:spPr>
          <a:xfrm>
            <a:off x="1678051" y="5344384"/>
            <a:ext cx="883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Model passed linear regression assumptions (see Annex for detailed values)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Cochrane-Orcutt procedure was implemented (see Annex for detailed values)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2C2742-BE53-443E-8DA1-39F9B6716CCF}"/>
                  </a:ext>
                </a:extLst>
              </p:cNvPr>
              <p:cNvSpPr txBox="1"/>
              <p:nvPr/>
            </p:nvSpPr>
            <p:spPr>
              <a:xfrm>
                <a:off x="543642" y="1416525"/>
                <a:ext cx="1110470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𝐵𝑉𝐴𝐿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10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=2.33+0.99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𝑢𝑠𝑔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+0.21 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𝑖𝑛𝑓𝑙𝑎𝑡𝑖𝑜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+0.02 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𝑏𝑟𝑒𝑛𝑡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𝑜𝑖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2C2742-BE53-443E-8DA1-39F9B6716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416525"/>
                <a:ext cx="111047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FD0C16-65C2-4D11-9426-6321F2BDC1D9}"/>
              </a:ext>
            </a:extLst>
          </p:cNvPr>
          <p:cNvSpPr txBox="1"/>
          <p:nvPr/>
        </p:nvSpPr>
        <p:spPr>
          <a:xfrm>
            <a:off x="1678051" y="4873791"/>
            <a:ext cx="5270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Note</a:t>
            </a:r>
            <a:r>
              <a:rPr lang="en-US" sz="1400" dirty="0"/>
              <a:t>: BVAL 10Y, USGG, and inflation are multiplied by 100, e.g., 4% =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A3B9D1-8544-4C97-AFC5-F5B1A0B340FF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(2)</a:t>
            </a:r>
          </a:p>
        </p:txBody>
      </p:sp>
    </p:spTree>
    <p:extLst>
      <p:ext uri="{BB962C8B-B14F-4D97-AF65-F5344CB8AC3E}">
        <p14:creationId xmlns:p14="http://schemas.microsoft.com/office/powerpoint/2010/main" val="306503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20227"/>
              </p:ext>
            </p:extLst>
          </p:nvPr>
        </p:nvGraphicFramePr>
        <p:xfrm>
          <a:off x="8534401" y="2766218"/>
          <a:ext cx="2819399" cy="1325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8260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821139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599033">
                <a:tc>
                  <a:txBody>
                    <a:bodyPr/>
                    <a:lstStyle/>
                    <a:p>
                      <a:endParaRPr lang="en-PH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346808">
                <a:tc>
                  <a:txBody>
                    <a:bodyPr/>
                    <a:lstStyle/>
                    <a:p>
                      <a:r>
                        <a:rPr lang="en-PH" sz="1600" dirty="0"/>
                        <a:t>In-sample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379722">
                <a:tc>
                  <a:txBody>
                    <a:bodyPr/>
                    <a:lstStyle/>
                    <a:p>
                      <a:r>
                        <a:rPr lang="en-PH" sz="1600" dirty="0"/>
                        <a:t>Out-of-sample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11.8%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63DEEC1-955E-4C84-A786-5D443EF55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2" t="10897" r="9348" b="6836"/>
          <a:stretch/>
        </p:blipFill>
        <p:spPr>
          <a:xfrm>
            <a:off x="838200" y="1582971"/>
            <a:ext cx="7483185" cy="39358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E1BFDD-2FB4-425B-A808-5DBF57A6FB13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(2), Actual vs Predicted</a:t>
            </a:r>
          </a:p>
        </p:txBody>
      </p:sp>
    </p:spTree>
    <p:extLst>
      <p:ext uri="{BB962C8B-B14F-4D97-AF65-F5344CB8AC3E}">
        <p14:creationId xmlns:p14="http://schemas.microsoft.com/office/powerpoint/2010/main" val="366082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62A-1BE0-4319-B4A0-E70DA5A2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0361777"/>
                  </p:ext>
                </p:extLst>
              </p:nvPr>
            </p:nvGraphicFramePr>
            <p:xfrm>
              <a:off x="1807767" y="2717797"/>
              <a:ext cx="8835887" cy="1826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419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𝑢𝑠𝑔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10-year maturity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Contemporaneous 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𝐵𝑆𝑃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𝑅𝑅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BSP RRP (Policy Rate)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</a:t>
                          </a:r>
                          <a:r>
                            <a:rPr lang="en-US" i="0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0361777"/>
                  </p:ext>
                </p:extLst>
              </p:nvPr>
            </p:nvGraphicFramePr>
            <p:xfrm>
              <a:off x="1807767" y="2717797"/>
              <a:ext cx="8835887" cy="1826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40476" r="-24268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10-year maturity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Contemporaneous 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141600" r="-242689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BSP RRP (Policy Rate)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</a:t>
                          </a:r>
                          <a:r>
                            <a:rPr lang="en-US" i="0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368436-CDAC-4DAA-BF88-67F492AC83E5}"/>
              </a:ext>
            </a:extLst>
          </p:cNvPr>
          <p:cNvSpPr txBox="1"/>
          <p:nvPr/>
        </p:nvSpPr>
        <p:spPr>
          <a:xfrm>
            <a:off x="1678052" y="5247101"/>
            <a:ext cx="883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Model passed linear regression assumptions (see Annex for detailed values)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Cochrane-Orcutt procedure was implemented (see Annex for detailed values)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DBFF7-253A-430D-BCF1-938809187835}"/>
                  </a:ext>
                </a:extLst>
              </p:cNvPr>
              <p:cNvSpPr txBox="1"/>
              <p:nvPr/>
            </p:nvSpPr>
            <p:spPr>
              <a:xfrm>
                <a:off x="1914658" y="1678171"/>
                <a:ext cx="836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𝐵𝑆𝑃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=−1.10+0.91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𝐵𝑆𝑃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+0.19 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𝑢𝑠𝑔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DBFF7-253A-430D-BCF1-93880918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58" y="1678171"/>
                <a:ext cx="836267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C6FE4A-65C9-456A-8853-1953130110FD}"/>
              </a:ext>
            </a:extLst>
          </p:cNvPr>
          <p:cNvSpPr txBox="1"/>
          <p:nvPr/>
        </p:nvSpPr>
        <p:spPr>
          <a:xfrm>
            <a:off x="1678052" y="4641953"/>
            <a:ext cx="4311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Note</a:t>
            </a:r>
            <a:r>
              <a:rPr lang="en-US" sz="1400" dirty="0"/>
              <a:t>: All the variables are multiplied by 100, e.g., 4% = 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DD7A3A-6F36-4034-B0B4-4CE93D689566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(3)</a:t>
            </a:r>
          </a:p>
        </p:txBody>
      </p:sp>
    </p:spTree>
    <p:extLst>
      <p:ext uri="{BB962C8B-B14F-4D97-AF65-F5344CB8AC3E}">
        <p14:creationId xmlns:p14="http://schemas.microsoft.com/office/powerpoint/2010/main" val="361904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306914"/>
              </p:ext>
            </p:extLst>
          </p:nvPr>
        </p:nvGraphicFramePr>
        <p:xfrm>
          <a:off x="8702628" y="2788249"/>
          <a:ext cx="2836701" cy="13255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523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826178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599032">
                <a:tc>
                  <a:txBody>
                    <a:bodyPr/>
                    <a:lstStyle/>
                    <a:p>
                      <a:endParaRPr lang="en-PH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346808">
                <a:tc>
                  <a:txBody>
                    <a:bodyPr/>
                    <a:lstStyle/>
                    <a:p>
                      <a:r>
                        <a:rPr lang="en-PH" sz="1600" dirty="0"/>
                        <a:t>In-sample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3.5%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379722">
                <a:tc>
                  <a:txBody>
                    <a:bodyPr/>
                    <a:lstStyle/>
                    <a:p>
                      <a:r>
                        <a:rPr lang="en-PH" sz="1600" dirty="0"/>
                        <a:t>Out-of-sample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14.5%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0DF216F-6A52-4DA9-B258-FC8900A10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10897" r="9239" b="6628"/>
          <a:stretch/>
        </p:blipFill>
        <p:spPr>
          <a:xfrm>
            <a:off x="652671" y="1388165"/>
            <a:ext cx="7864428" cy="40816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F142A6-23BD-4045-8749-7BF14AFAF351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(3), Actual vs Predicted</a:t>
            </a:r>
          </a:p>
        </p:txBody>
      </p:sp>
    </p:spTree>
    <p:extLst>
      <p:ext uri="{BB962C8B-B14F-4D97-AF65-F5344CB8AC3E}">
        <p14:creationId xmlns:p14="http://schemas.microsoft.com/office/powerpoint/2010/main" val="249583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D303-D26E-45EF-B945-D8BD0865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14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Annex</a:t>
            </a:r>
          </a:p>
        </p:txBody>
      </p:sp>
    </p:spTree>
    <p:extLst>
      <p:ext uri="{BB962C8B-B14F-4D97-AF65-F5344CB8AC3E}">
        <p14:creationId xmlns:p14="http://schemas.microsoft.com/office/powerpoint/2010/main" val="139144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5B84-F0F2-40AD-8D81-BF52D778C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5FBC67-A26B-4840-8BB0-A8E2FBF4A2ED}"/>
              </a:ext>
            </a:extLst>
          </p:cNvPr>
          <p:cNvSpPr txBox="1"/>
          <p:nvPr/>
        </p:nvSpPr>
        <p:spPr>
          <a:xfrm>
            <a:off x="930963" y="1689228"/>
            <a:ext cx="38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Initial OLS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0670F-71B8-44DB-9DC8-C4AE7A673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3" y="2243226"/>
            <a:ext cx="5165037" cy="287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011BC-0C4C-4B0C-B31D-8C8BCD41B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88" y="2243226"/>
            <a:ext cx="4664765" cy="2873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29390A-7D27-4485-B0E8-CCEB5428FFA2}"/>
              </a:ext>
            </a:extLst>
          </p:cNvPr>
          <p:cNvSpPr txBox="1"/>
          <p:nvPr/>
        </p:nvSpPr>
        <p:spPr>
          <a:xfrm>
            <a:off x="6520687" y="1688563"/>
            <a:ext cx="466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OLS result after Cochrane-Orcutt Procedure</a:t>
            </a:r>
          </a:p>
        </p:txBody>
      </p:sp>
    </p:spTree>
    <p:extLst>
      <p:ext uri="{BB962C8B-B14F-4D97-AF65-F5344CB8AC3E}">
        <p14:creationId xmlns:p14="http://schemas.microsoft.com/office/powerpoint/2010/main" val="150901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E4056"/>
      </a:dk1>
      <a:lt1>
        <a:srgbClr val="FEFFFE"/>
      </a:lt1>
      <a:dk2>
        <a:srgbClr val="65A081"/>
      </a:dk2>
      <a:lt2>
        <a:srgbClr val="E2EAED"/>
      </a:lt2>
      <a:accent1>
        <a:srgbClr val="62B2E1"/>
      </a:accent1>
      <a:accent2>
        <a:srgbClr val="CAFEB8"/>
      </a:accent2>
      <a:accent3>
        <a:srgbClr val="A3D33E"/>
      </a:accent3>
      <a:accent4>
        <a:srgbClr val="4B809D"/>
      </a:accent4>
      <a:accent5>
        <a:srgbClr val="5B9BD5"/>
      </a:accent5>
      <a:accent6>
        <a:srgbClr val="375A48"/>
      </a:accent6>
      <a:hlink>
        <a:srgbClr val="5293B6"/>
      </a:hlink>
      <a:folHlink>
        <a:srgbClr val="CAFE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10A8854A201E43B91A2781D54E39A5" ma:contentTypeVersion="9" ma:contentTypeDescription="Create a new document." ma:contentTypeScope="" ma:versionID="ec1b1882e58a327eb400dad917f24687">
  <xsd:schema xmlns:xsd="http://www.w3.org/2001/XMLSchema" xmlns:xs="http://www.w3.org/2001/XMLSchema" xmlns:p="http://schemas.microsoft.com/office/2006/metadata/properties" xmlns:ns3="c32517c4-0324-4d44-aecd-501b1562e4d7" xmlns:ns4="f1e40e5d-b225-461c-9ad5-d7082b053d6b" targetNamespace="http://schemas.microsoft.com/office/2006/metadata/properties" ma:root="true" ma:fieldsID="187c2e73721cf740daa3d6d6ca3ed8f4" ns3:_="" ns4:_="">
    <xsd:import namespace="c32517c4-0324-4d44-aecd-501b1562e4d7"/>
    <xsd:import namespace="f1e40e5d-b225-461c-9ad5-d7082b053d6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517c4-0324-4d44-aecd-501b1562e4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40e5d-b225-461c-9ad5-d7082b053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8E35B-ACD0-42EA-9338-DC6511D0FD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2517c4-0324-4d44-aecd-501b1562e4d7"/>
    <ds:schemaRef ds:uri="f1e40e5d-b225-461c-9ad5-d7082b053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CF9F4D-E678-4110-AD3E-A17DB7783276}">
  <ds:schemaRefs>
    <ds:schemaRef ds:uri="http://schemas.microsoft.com/office/2006/documentManagement/types"/>
    <ds:schemaRef ds:uri="f1e40e5d-b225-461c-9ad5-d7082b053d6b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c32517c4-0324-4d44-aecd-501b1562e4d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DBFEE0-A96B-47FB-9C0A-B763750E9C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96956</TotalTime>
  <Words>628</Words>
  <Application>Microsoft Office PowerPoint</Application>
  <PresentationFormat>Widescreen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Cambria Math</vt:lpstr>
      <vt:lpstr>Montserrat</vt:lpstr>
      <vt:lpstr>Lato</vt:lpstr>
      <vt:lpstr>Calibri</vt:lpstr>
      <vt:lpstr>Wingdings</vt:lpstr>
      <vt:lpstr>Arial</vt:lpstr>
      <vt:lpstr>Office Theme</vt:lpstr>
      <vt:lpstr>Ordinary Least Squares (OLS) Regression model for HTC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Girly Ibarra</dc:creator>
  <cp:lastModifiedBy>Vidal Marvin Gabriel</cp:lastModifiedBy>
  <cp:revision>1944</cp:revision>
  <dcterms:modified xsi:type="dcterms:W3CDTF">2022-07-12T06:43:48Z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0x0101000410A8854A201E43B91A2781D54E39A5</vt:lpwstr>
  </property>
</Properties>
</file>